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906000" cy="6858000" type="A4"/>
  <p:notesSz cx="6797675" cy="9926638"/>
  <p:defaultTextStyle>
    <a:defPPr>
      <a:defRPr lang="zh-TW"/>
    </a:defPPr>
    <a:lvl1pPr algn="l" rtl="0" eaLnBrk="0" fontAlgn="base" hangingPunct="0">
      <a:spcBef>
        <a:spcPct val="0"/>
      </a:spcBef>
      <a:spcAft>
        <a:spcPct val="0"/>
      </a:spcAft>
      <a:defRPr kumimoji="1" sz="8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8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8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8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8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umimoji="1" sz="8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umimoji="1" sz="8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umimoji="1" sz="8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umimoji="1" sz="8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Toby Ng" initials="TN" lastIdx="16" clrIdx="0">
    <p:extLst>
      <p:ext uri="{19B8F6BF-5375-455C-9EA6-DF929625EA0E}">
        <p15:presenceInfo xmlns:p15="http://schemas.microsoft.com/office/powerpoint/2012/main" userId="5a9af37b3ef55fd4" providerId="Windows Live"/>
      </p:ext>
    </p:extLst>
  </p:cmAuthor>
  <p:cmAuthor id="2" name="Mei WONG" initials="MW" lastIdx="12" clrIdx="1">
    <p:extLst>
      <p:ext uri="{19B8F6BF-5375-455C-9EA6-DF929625EA0E}">
        <p15:presenceInfo xmlns:p15="http://schemas.microsoft.com/office/powerpoint/2012/main" userId="S::mei.wong@aircadets.org.hk::a7993132-4e16-450d-8e1d-8b53a8b41bd6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426" autoAdjust="0"/>
    <p:restoredTop sz="96370" autoAdjust="0"/>
  </p:normalViewPr>
  <p:slideViewPr>
    <p:cSldViewPr snapToObjects="1">
      <p:cViewPr>
        <p:scale>
          <a:sx n="200" d="100"/>
          <a:sy n="200" d="100"/>
        </p:scale>
        <p:origin x="-294" y="-162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10" cy="7201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>
            <a:extLst>
              <a:ext uri="{FF2B5EF4-FFF2-40B4-BE49-F238E27FC236}">
                <a16:creationId xmlns:a16="http://schemas.microsoft.com/office/drawing/2014/main" id="{F54A54F3-1D4B-4C80-86F3-628C875906B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8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zh-HK" altLang="en-US"/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A43647FE-2A89-41C6-8C14-C4E3033113AA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8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0050D487-8C35-154B-91BC-96026EA26582}" type="datetimeFigureOut">
              <a:rPr lang="zh-HK" altLang="en-US"/>
              <a:pPr>
                <a:defRPr/>
              </a:pPr>
              <a:t>1/6/2026</a:t>
            </a:fld>
            <a:endParaRPr lang="zh-HK" altLang="en-US"/>
          </a:p>
        </p:txBody>
      </p:sp>
      <p:sp>
        <p:nvSpPr>
          <p:cNvPr id="4" name="投影片影像版面配置區 3">
            <a:extLst>
              <a:ext uri="{FF2B5EF4-FFF2-40B4-BE49-F238E27FC236}">
                <a16:creationId xmlns:a16="http://schemas.microsoft.com/office/drawing/2014/main" id="{9B288564-92D3-47F7-BD0A-21BE82C099A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979488" y="1241425"/>
            <a:ext cx="48387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HK" altLang="en-US" noProof="0"/>
          </a:p>
        </p:txBody>
      </p:sp>
      <p:sp>
        <p:nvSpPr>
          <p:cNvPr id="5" name="備忘稿版面配置區 4">
            <a:extLst>
              <a:ext uri="{FF2B5EF4-FFF2-40B4-BE49-F238E27FC236}">
                <a16:creationId xmlns:a16="http://schemas.microsoft.com/office/drawing/2014/main" id="{156F8E54-4B28-4922-9E5F-AB53FD10C32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79450" y="4776849"/>
            <a:ext cx="5438775" cy="39087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noProof="0"/>
              <a:t>編輯母片文字樣式</a:t>
            </a:r>
          </a:p>
          <a:p>
            <a:pPr lvl="1"/>
            <a:r>
              <a:rPr lang="zh-TW" altLang="en-US" noProof="0"/>
              <a:t>第二層</a:t>
            </a:r>
          </a:p>
          <a:p>
            <a:pPr lvl="2"/>
            <a:r>
              <a:rPr lang="zh-TW" altLang="en-US" noProof="0"/>
              <a:t>第三層</a:t>
            </a:r>
          </a:p>
          <a:p>
            <a:pPr lvl="3"/>
            <a:r>
              <a:rPr lang="zh-TW" altLang="en-US" noProof="0"/>
              <a:t>第四層</a:t>
            </a:r>
          </a:p>
          <a:p>
            <a:pPr lvl="4"/>
            <a:r>
              <a:rPr lang="zh-TW" altLang="en-US" noProof="0"/>
              <a:t>第五層</a:t>
            </a:r>
            <a:endParaRPr lang="zh-HK" altLang="en-US" noProof="0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D43BDBBE-4119-4338-A2A2-657FF0E37292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9428324"/>
            <a:ext cx="2946400" cy="498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zh-HK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CA1DEA49-94FA-49AD-AB7C-4EE93316AA4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49688" y="9428324"/>
            <a:ext cx="2946400" cy="498316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9C852302-58AB-074A-9816-207B0F110E27}" type="slidenum">
              <a:rPr lang="zh-HK" altLang="en-US"/>
              <a:pPr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1234220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投影片影像版面配置區 1">
            <a:extLst>
              <a:ext uri="{FF2B5EF4-FFF2-40B4-BE49-F238E27FC236}">
                <a16:creationId xmlns:a16="http://schemas.microsoft.com/office/drawing/2014/main" id="{56B4B9A2-975E-F547-D2BF-0914E625DA5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備忘稿版面配置區 2">
            <a:extLst>
              <a:ext uri="{FF2B5EF4-FFF2-40B4-BE49-F238E27FC236}">
                <a16:creationId xmlns:a16="http://schemas.microsoft.com/office/drawing/2014/main" id="{0B4D5D7A-1B86-A7C3-A03D-2829F0E350C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zh-HK" altLang="en-US"/>
          </a:p>
        </p:txBody>
      </p:sp>
      <p:sp>
        <p:nvSpPr>
          <p:cNvPr id="4100" name="投影片編號版面配置區 3">
            <a:extLst>
              <a:ext uri="{FF2B5EF4-FFF2-40B4-BE49-F238E27FC236}">
                <a16:creationId xmlns:a16="http://schemas.microsoft.com/office/drawing/2014/main" id="{13D36BD7-1E9B-CB5C-F77A-8AFC5F6E855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B35FBEC0-1A37-E643-BF50-C2C5FAF2889E}" type="slidenum">
              <a:rPr lang="zh-HK" altLang="en-US" sz="1200"/>
              <a:pPr/>
              <a:t>1</a:t>
            </a:fld>
            <a:endParaRPr lang="zh-HK" altLang="en-US" sz="1200"/>
          </a:p>
        </p:txBody>
      </p:sp>
    </p:spTree>
    <p:extLst>
      <p:ext uri="{BB962C8B-B14F-4D97-AF65-F5344CB8AC3E}">
        <p14:creationId xmlns:p14="http://schemas.microsoft.com/office/powerpoint/2010/main" val="29236264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/>
              <a:t>按一下以編輯母片副標題樣式</a:t>
            </a:r>
            <a:endParaRPr lang="zh-HK" alt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1851096-6A1F-2035-2622-05A44E5194D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FFECE01-89D5-D3FA-EC47-5EF863144E5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8F27AE3-AB21-92BE-9CBB-A97626B9C0C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DD06B1B-F358-D34B-A9A3-9231FE2754FB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0673869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25F6847-5AD5-5A51-B31A-D8DCCB1744C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BC81948-F52B-ADD2-1E6B-E6D493847EE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C454AF5-2F25-2E67-F0B6-541F9DFABB4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0C5DE34-2433-4D4E-8B8E-717F285F3225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7145636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7183438" y="274638"/>
            <a:ext cx="222885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95300" y="274638"/>
            <a:ext cx="6535738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294B7B3-E441-7D7B-44DB-B3B680242B7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DA440AA-5794-85E6-5CDF-40F333C57D8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2B83EB4-072F-D2F6-AA99-51A981D8590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345B4AE-C216-7E4F-AEF4-7AE509BAF7F6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7658850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393292A-3A69-9DCE-E6A9-8FDEFD1F680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EB6DBCA-8341-4BDA-6983-61203DCA207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0242892-D349-DD9A-B082-5860F3B2DF1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B082E8D-62CB-5D48-877D-09E61402E84E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1885826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DB29D92-94C7-27B6-ECF4-9C4C8CE1F04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AD8E669-11DE-08A1-3BA2-290D07B0BD1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1EE0377-2FEC-ECC4-D7AC-20C9757B627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83C6A85-00AC-CD4D-B302-DB532A652F0A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5251206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95300" y="1600200"/>
            <a:ext cx="43815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5029200" y="1600200"/>
            <a:ext cx="4383088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C380876-495D-5C0B-9E65-A8B8DBB5DA8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A0A5C6C-3898-D538-5301-662BB3B778C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236B281-F4DB-51F3-4957-8D6FC9A5260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CA8316-508D-4045-9EBA-9D2C6C7537EC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8894797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4F1273CB-7908-FDDE-4529-AD889038E52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C5E01BB9-1C90-D358-D60F-28B7371868B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7C853CD8-00D4-0EB7-9081-78E083B68CA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448C16F-31D5-B443-A317-9A6DC8E90B66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4965796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AE1053FE-3329-8E2A-6DDE-926CF74F0F6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DD3784F0-929C-8C79-BE66-B1F8DE224ED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F2050458-48EC-D301-5242-E07E8E2784B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D349812-505E-B343-B91F-8A92DE7A6A47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8694362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38E8BB42-8D9D-95B9-D1F4-D24AB52F7DB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988B2706-9598-FCE2-9E90-5F4BF302A3B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5F7439B3-8608-B597-5462-FBD0B11ECDE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7B3E101-CF86-4E4E-BE20-161003F2F4D4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8866874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4BF01D0-C9F3-4348-A9B2-224753227CD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41C3A26-C080-993A-98C6-EFFE899E144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C279F4C-0231-E6D4-8FA7-35B109F9AF9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78B046E-8A15-1147-AC07-BE93F8E9A798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0463641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HK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D1FB98D-2E54-70EB-0BBC-0FDC7940E34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DEFBB2A-9DEC-4862-540B-FB8E158A3AD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CCD9344-AD8F-3920-466A-C10E48920D2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48FAAFC-6B5F-6840-A69E-5BC9D78EBB31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371965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D8296E59-B29A-4366-AED5-824376813F4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95300" y="274638"/>
            <a:ext cx="8916988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/>
          </a:extLst>
        </p:spPr>
        <p:txBody>
          <a:bodyPr vert="horz" wrap="square" lIns="95758" tIns="47880" rIns="95758" bIns="4788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4C41C2F0-3312-4220-A916-43D2B5FE1A1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95300" y="1600200"/>
            <a:ext cx="8916988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/>
          </a:extLst>
        </p:spPr>
        <p:txBody>
          <a:bodyPr vert="horz" wrap="square" lIns="95758" tIns="47880" rIns="95758" bIns="4788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FA356F04-5F92-4483-9D50-AD84C46B4F81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95300" y="6246813"/>
            <a:ext cx="2312988" cy="474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758" tIns="47880" rIns="95758" bIns="47880" numCol="1" anchor="t" anchorCtr="0" compatLnSpc="1">
            <a:prstTxWarp prst="textNoShape">
              <a:avLst/>
            </a:prstTxWarp>
          </a:bodyPr>
          <a:lstStyle>
            <a:lvl1pPr defTabSz="957263" eaLnBrk="1" hangingPunct="1">
              <a:defRPr sz="1600"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D0929BF8-984B-40C5-A03A-7C1A6C23FE8D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84550" y="6246813"/>
            <a:ext cx="3138488" cy="474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758" tIns="47880" rIns="95758" bIns="47880" numCol="1" anchor="t" anchorCtr="0" compatLnSpc="1">
            <a:prstTxWarp prst="textNoShape">
              <a:avLst/>
            </a:prstTxWarp>
          </a:bodyPr>
          <a:lstStyle>
            <a:lvl1pPr algn="ctr" defTabSz="957263" eaLnBrk="1" hangingPunct="1">
              <a:defRPr sz="1600"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AED8FE4B-E9FF-4F44-9034-3FA8722B7DBC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99300" y="6246813"/>
            <a:ext cx="2312988" cy="474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758" tIns="47880" rIns="95758" bIns="47880" numCol="1" anchor="t" anchorCtr="0" compatLnSpc="1">
            <a:prstTxWarp prst="textNoShape">
              <a:avLst/>
            </a:prstTxWarp>
          </a:bodyPr>
          <a:lstStyle>
            <a:lvl1pPr algn="r" defTabSz="957263" eaLnBrk="1" hangingPunct="1">
              <a:defRPr sz="1600"/>
            </a:lvl1pPr>
          </a:lstStyle>
          <a:p>
            <a:fld id="{066A9952-DB99-5049-930A-103722E8F6C6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57263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2"/>
          </a:solidFill>
          <a:latin typeface="+mj-lt"/>
          <a:ea typeface="+mj-ea"/>
          <a:cs typeface="+mj-cs"/>
        </a:defRPr>
      </a:lvl1pPr>
      <a:lvl2pPr algn="ctr" defTabSz="957263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defTabSz="957263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defTabSz="957263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defTabSz="957263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defTabSz="957263" rtl="0" fontAlgn="base">
        <a:spcBef>
          <a:spcPct val="0"/>
        </a:spcBef>
        <a:spcAft>
          <a:spcPct val="0"/>
        </a:spcAft>
        <a:defRPr kumimoji="1" sz="46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defTabSz="957263" rtl="0" fontAlgn="base">
        <a:spcBef>
          <a:spcPct val="0"/>
        </a:spcBef>
        <a:spcAft>
          <a:spcPct val="0"/>
        </a:spcAft>
        <a:defRPr kumimoji="1" sz="46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defTabSz="957263" rtl="0" fontAlgn="base">
        <a:spcBef>
          <a:spcPct val="0"/>
        </a:spcBef>
        <a:spcAft>
          <a:spcPct val="0"/>
        </a:spcAft>
        <a:defRPr kumimoji="1" sz="46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defTabSz="957263" rtl="0" fontAlgn="base">
        <a:spcBef>
          <a:spcPct val="0"/>
        </a:spcBef>
        <a:spcAft>
          <a:spcPct val="0"/>
        </a:spcAft>
        <a:defRPr kumimoji="1" sz="46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58775" indent="-358775" algn="l" defTabSz="957263" rtl="0" eaLnBrk="0" fontAlgn="base" hangingPunct="0">
        <a:spcBef>
          <a:spcPct val="20000"/>
        </a:spcBef>
        <a:spcAft>
          <a:spcPct val="0"/>
        </a:spcAft>
        <a:buChar char="•"/>
        <a:defRPr kumimoji="1" sz="3400">
          <a:solidFill>
            <a:schemeClr val="tx1"/>
          </a:solidFill>
          <a:latin typeface="+mn-lt"/>
          <a:ea typeface="+mn-ea"/>
          <a:cs typeface="+mn-cs"/>
        </a:defRPr>
      </a:lvl1pPr>
      <a:lvl2pPr marL="777875" indent="-298450" algn="l" defTabSz="957263" rtl="0" eaLnBrk="0" fontAlgn="base" hangingPunct="0">
        <a:spcBef>
          <a:spcPct val="20000"/>
        </a:spcBef>
        <a:spcAft>
          <a:spcPct val="0"/>
        </a:spcAft>
        <a:buChar char="–"/>
        <a:defRPr kumimoji="1" sz="2900">
          <a:solidFill>
            <a:schemeClr val="tx1"/>
          </a:solidFill>
          <a:latin typeface="+mn-lt"/>
          <a:ea typeface="+mn-ea"/>
        </a:defRPr>
      </a:lvl2pPr>
      <a:lvl3pPr marL="1196975" indent="-239713" algn="l" defTabSz="957263" rtl="0" eaLnBrk="0" fontAlgn="base" hangingPunct="0">
        <a:spcBef>
          <a:spcPct val="20000"/>
        </a:spcBef>
        <a:spcAft>
          <a:spcPct val="0"/>
        </a:spcAft>
        <a:buChar char="•"/>
        <a:defRPr kumimoji="1" sz="2500">
          <a:solidFill>
            <a:schemeClr val="tx1"/>
          </a:solidFill>
          <a:latin typeface="+mn-lt"/>
          <a:ea typeface="+mn-ea"/>
        </a:defRPr>
      </a:lvl3pPr>
      <a:lvl4pPr marL="1674813" indent="-238125" algn="l" defTabSz="957263" rtl="0" eaLnBrk="0" fontAlgn="base" hangingPunct="0">
        <a:spcBef>
          <a:spcPct val="20000"/>
        </a:spcBef>
        <a:spcAft>
          <a:spcPct val="0"/>
        </a:spcAft>
        <a:buChar char="–"/>
        <a:defRPr kumimoji="1" sz="2200">
          <a:solidFill>
            <a:schemeClr val="tx1"/>
          </a:solidFill>
          <a:latin typeface="+mn-lt"/>
          <a:ea typeface="+mn-ea"/>
        </a:defRPr>
      </a:lvl4pPr>
      <a:lvl5pPr marL="2154238" indent="-238125" algn="l" defTabSz="957263" rtl="0" eaLnBrk="0" fontAlgn="base" hangingPunct="0">
        <a:spcBef>
          <a:spcPct val="20000"/>
        </a:spcBef>
        <a:spcAft>
          <a:spcPct val="0"/>
        </a:spcAft>
        <a:buChar char="»"/>
        <a:defRPr kumimoji="1" sz="2200">
          <a:solidFill>
            <a:schemeClr val="tx1"/>
          </a:solidFill>
          <a:latin typeface="+mn-lt"/>
          <a:ea typeface="+mn-ea"/>
        </a:defRPr>
      </a:lvl5pPr>
      <a:lvl6pPr marL="2611438" indent="-238125" algn="l" defTabSz="957263" rtl="0" fontAlgn="base">
        <a:spcBef>
          <a:spcPct val="20000"/>
        </a:spcBef>
        <a:spcAft>
          <a:spcPct val="0"/>
        </a:spcAft>
        <a:buChar char="»"/>
        <a:defRPr kumimoji="1" sz="2200">
          <a:solidFill>
            <a:schemeClr val="tx1"/>
          </a:solidFill>
          <a:latin typeface="+mn-lt"/>
          <a:ea typeface="+mn-ea"/>
        </a:defRPr>
      </a:lvl6pPr>
      <a:lvl7pPr marL="3068638" indent="-238125" algn="l" defTabSz="957263" rtl="0" fontAlgn="base">
        <a:spcBef>
          <a:spcPct val="20000"/>
        </a:spcBef>
        <a:spcAft>
          <a:spcPct val="0"/>
        </a:spcAft>
        <a:buChar char="»"/>
        <a:defRPr kumimoji="1" sz="2200">
          <a:solidFill>
            <a:schemeClr val="tx1"/>
          </a:solidFill>
          <a:latin typeface="+mn-lt"/>
          <a:ea typeface="+mn-ea"/>
        </a:defRPr>
      </a:lvl7pPr>
      <a:lvl8pPr marL="3525838" indent="-238125" algn="l" defTabSz="957263" rtl="0" fontAlgn="base">
        <a:spcBef>
          <a:spcPct val="20000"/>
        </a:spcBef>
        <a:spcAft>
          <a:spcPct val="0"/>
        </a:spcAft>
        <a:buChar char="»"/>
        <a:defRPr kumimoji="1" sz="2200">
          <a:solidFill>
            <a:schemeClr val="tx1"/>
          </a:solidFill>
          <a:latin typeface="+mn-lt"/>
          <a:ea typeface="+mn-ea"/>
        </a:defRPr>
      </a:lvl8pPr>
      <a:lvl9pPr marL="3983038" indent="-238125" algn="l" defTabSz="957263" rtl="0" fontAlgn="base">
        <a:spcBef>
          <a:spcPct val="20000"/>
        </a:spcBef>
        <a:spcAft>
          <a:spcPct val="0"/>
        </a:spcAft>
        <a:buChar char="»"/>
        <a:defRPr kumimoji="1" sz="22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H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158">
            <a:extLst>
              <a:ext uri="{FF2B5EF4-FFF2-40B4-BE49-F238E27FC236}">
                <a16:creationId xmlns:a16="http://schemas.microsoft.com/office/drawing/2014/main" id="{755DE060-AA9C-4C4C-BDA5-2817F67A2E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5788" y="404813"/>
            <a:ext cx="8731250" cy="354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957263" eaLnBrk="0" hangingPunct="0">
              <a:spcBef>
                <a:spcPct val="20000"/>
              </a:spcBef>
              <a:buChar char="•"/>
              <a:defRPr kumimoji="1" sz="3400">
                <a:solidFill>
                  <a:schemeClr val="tx1"/>
                </a:solidFill>
                <a:latin typeface="Arial" charset="0"/>
                <a:ea typeface="新細明體" charset="0"/>
              </a:defRPr>
            </a:lvl1pPr>
            <a:lvl2pPr marL="742950" indent="-285750" defTabSz="957263" eaLnBrk="0" hangingPunct="0">
              <a:spcBef>
                <a:spcPct val="20000"/>
              </a:spcBef>
              <a:buChar char="–"/>
              <a:defRPr kumimoji="1" sz="2900">
                <a:solidFill>
                  <a:schemeClr val="tx1"/>
                </a:solidFill>
                <a:latin typeface="Arial" charset="0"/>
                <a:ea typeface="新細明體" charset="0"/>
              </a:defRPr>
            </a:lvl2pPr>
            <a:lvl3pPr marL="1143000" indent="-228600" defTabSz="957263" eaLnBrk="0" hangingPunct="0">
              <a:spcBef>
                <a:spcPct val="20000"/>
              </a:spcBef>
              <a:buChar char="•"/>
              <a:defRPr kumimoji="1" sz="2500">
                <a:solidFill>
                  <a:schemeClr val="tx1"/>
                </a:solidFill>
                <a:latin typeface="Arial" charset="0"/>
                <a:ea typeface="新細明體" charset="0"/>
              </a:defRPr>
            </a:lvl3pPr>
            <a:lvl4pPr marL="1600200" indent="-228600" defTabSz="957263" eaLnBrk="0" hangingPunct="0">
              <a:spcBef>
                <a:spcPct val="20000"/>
              </a:spcBef>
              <a:buChar char="–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4pPr>
            <a:lvl5pPr marL="2057400" indent="-228600" defTabSz="957263" eaLnBrk="0" hangingPunct="0">
              <a:spcBef>
                <a:spcPct val="20000"/>
              </a:spcBef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5pPr>
            <a:lvl6pPr marL="25146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6pPr>
            <a:lvl7pPr marL="29718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7pPr>
            <a:lvl8pPr marL="34290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8pPr>
            <a:lvl9pPr marL="38862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  <a:defRPr/>
            </a:pPr>
            <a:r>
              <a:rPr lang="en-US" altLang="zh-TW" sz="800" b="1" dirty="0"/>
              <a:t>HONG KONG AIR CADET CORPS</a:t>
            </a:r>
          </a:p>
          <a:p>
            <a:pPr algn="ctr" eaLnBrk="1" hangingPunct="1">
              <a:spcBef>
                <a:spcPct val="50000"/>
              </a:spcBef>
              <a:buFontTx/>
              <a:buNone/>
              <a:defRPr/>
            </a:pPr>
            <a:r>
              <a:rPr lang="en-US" altLang="zh-HK" sz="600" b="1" dirty="0"/>
              <a:t>Organisation Chart </a:t>
            </a:r>
            <a:r>
              <a:rPr lang="en-US" altLang="zh-HK" sz="600" b="1"/>
              <a:t>1 Jun</a:t>
            </a:r>
            <a:r>
              <a:rPr lang="zh-TW" altLang="en-US" sz="600" b="1"/>
              <a:t> </a:t>
            </a:r>
            <a:r>
              <a:rPr lang="en-US" altLang="zh-TW" sz="600" b="1" dirty="0"/>
              <a:t>2026</a:t>
            </a:r>
          </a:p>
        </p:txBody>
      </p:sp>
      <p:sp>
        <p:nvSpPr>
          <p:cNvPr id="2051" name="AutoShape 5">
            <a:extLst>
              <a:ext uri="{FF2B5EF4-FFF2-40B4-BE49-F238E27FC236}">
                <a16:creationId xmlns:a16="http://schemas.microsoft.com/office/drawing/2014/main" id="{727ADF2A-2890-4D75-BCA3-77058845E5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21188" y="981075"/>
            <a:ext cx="1096962" cy="284163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8399" tIns="34199" rIns="68399" bIns="34199" anchor="ctr"/>
          <a:lstStyle>
            <a:lvl1pPr defTabSz="957263" eaLnBrk="0" hangingPunct="0">
              <a:spcBef>
                <a:spcPct val="20000"/>
              </a:spcBef>
              <a:buChar char="•"/>
              <a:defRPr kumimoji="1" sz="3400">
                <a:solidFill>
                  <a:schemeClr val="tx1"/>
                </a:solidFill>
                <a:latin typeface="Arial" charset="0"/>
                <a:ea typeface="新細明體" charset="0"/>
              </a:defRPr>
            </a:lvl1pPr>
            <a:lvl2pPr marL="742950" indent="-285750" defTabSz="957263" eaLnBrk="0" hangingPunct="0">
              <a:spcBef>
                <a:spcPct val="20000"/>
              </a:spcBef>
              <a:buChar char="–"/>
              <a:defRPr kumimoji="1" sz="2900">
                <a:solidFill>
                  <a:schemeClr val="tx1"/>
                </a:solidFill>
                <a:latin typeface="Arial" charset="0"/>
                <a:ea typeface="新細明體" charset="0"/>
              </a:defRPr>
            </a:lvl2pPr>
            <a:lvl3pPr marL="1143000" indent="-228600" defTabSz="957263" eaLnBrk="0" hangingPunct="0">
              <a:spcBef>
                <a:spcPct val="20000"/>
              </a:spcBef>
              <a:buChar char="•"/>
              <a:defRPr kumimoji="1" sz="2500">
                <a:solidFill>
                  <a:schemeClr val="tx1"/>
                </a:solidFill>
                <a:latin typeface="Arial" charset="0"/>
                <a:ea typeface="新細明體" charset="0"/>
              </a:defRPr>
            </a:lvl3pPr>
            <a:lvl4pPr marL="1600200" indent="-228600" defTabSz="957263" eaLnBrk="0" hangingPunct="0">
              <a:spcBef>
                <a:spcPct val="20000"/>
              </a:spcBef>
              <a:buChar char="–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4pPr>
            <a:lvl5pPr marL="2057400" indent="-228600" defTabSz="957263" eaLnBrk="0" hangingPunct="0">
              <a:spcBef>
                <a:spcPct val="20000"/>
              </a:spcBef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5pPr>
            <a:lvl6pPr marL="25146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6pPr>
            <a:lvl7pPr marL="29718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7pPr>
            <a:lvl8pPr marL="34290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8pPr>
            <a:lvl9pPr marL="38862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zh-TW" sz="400" dirty="0"/>
              <a:t>Commanding Officer</a:t>
            </a: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zh-TW" sz="400" dirty="0"/>
              <a:t>CO</a:t>
            </a: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zh-TW" sz="400" dirty="0"/>
              <a:t>Gp </a:t>
            </a:r>
            <a:r>
              <a:rPr lang="en-US" altLang="zh-TW" sz="400" dirty="0" err="1"/>
              <a:t>Capt</a:t>
            </a:r>
            <a:r>
              <a:rPr lang="en-US" altLang="zh-TW" sz="400" dirty="0"/>
              <a:t> CHAN Man Lang </a:t>
            </a:r>
            <a:r>
              <a:rPr lang="en-US" altLang="zh-TW" sz="300" dirty="0"/>
              <a:t>IDSM</a:t>
            </a:r>
          </a:p>
        </p:txBody>
      </p:sp>
      <p:cxnSp>
        <p:nvCxnSpPr>
          <p:cNvPr id="2054" name="AutoShape 152">
            <a:extLst>
              <a:ext uri="{FF2B5EF4-FFF2-40B4-BE49-F238E27FC236}">
                <a16:creationId xmlns:a16="http://schemas.microsoft.com/office/drawing/2014/main" id="{0AB1D158-53A4-487F-BB6C-39F783187AA5}"/>
              </a:ext>
            </a:extLst>
          </p:cNvPr>
          <p:cNvCxnSpPr>
            <a:cxnSpLocks noChangeShapeType="1"/>
          </p:cNvCxnSpPr>
          <p:nvPr/>
        </p:nvCxnSpPr>
        <p:spPr bwMode="auto">
          <a:xfrm flipH="1">
            <a:off x="675682" y="2219325"/>
            <a:ext cx="8388000" cy="0"/>
          </a:xfrm>
          <a:prstGeom prst="straightConnector1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055" name="AutoShape 146">
            <a:extLst>
              <a:ext uri="{FF2B5EF4-FFF2-40B4-BE49-F238E27FC236}">
                <a16:creationId xmlns:a16="http://schemas.microsoft.com/office/drawing/2014/main" id="{EFAE3AD9-1FFE-4D6E-AA71-BAD11F685471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4967288" y="1268700"/>
            <a:ext cx="0" cy="1026000"/>
          </a:xfrm>
          <a:prstGeom prst="straightConnector1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056" name="AutoShape 201">
            <a:extLst>
              <a:ext uri="{FF2B5EF4-FFF2-40B4-BE49-F238E27FC236}">
                <a16:creationId xmlns:a16="http://schemas.microsoft.com/office/drawing/2014/main" id="{3140821F-39DA-46CF-849E-1F735D31FC2A}"/>
              </a:ext>
            </a:extLst>
          </p:cNvPr>
          <p:cNvCxnSpPr>
            <a:cxnSpLocks noChangeShapeType="1"/>
          </p:cNvCxnSpPr>
          <p:nvPr/>
        </p:nvCxnSpPr>
        <p:spPr bwMode="auto">
          <a:xfrm flipH="1">
            <a:off x="4160838" y="1751341"/>
            <a:ext cx="1655762" cy="0"/>
          </a:xfrm>
          <a:prstGeom prst="straightConnector1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17" name="群組 16">
            <a:extLst>
              <a:ext uri="{FF2B5EF4-FFF2-40B4-BE49-F238E27FC236}">
                <a16:creationId xmlns:a16="http://schemas.microsoft.com/office/drawing/2014/main" id="{5DFF2FA9-89B8-46D5-A3F3-810F865F42E3}"/>
              </a:ext>
            </a:extLst>
          </p:cNvPr>
          <p:cNvGrpSpPr/>
          <p:nvPr/>
        </p:nvGrpSpPr>
        <p:grpSpPr>
          <a:xfrm>
            <a:off x="5817119" y="1461165"/>
            <a:ext cx="791145" cy="623196"/>
            <a:chOff x="5817119" y="1561502"/>
            <a:chExt cx="791145" cy="566542"/>
          </a:xfrm>
        </p:grpSpPr>
        <p:cxnSp>
          <p:nvCxnSpPr>
            <p:cNvPr id="2138" name="AutoShape 146">
              <a:extLst>
                <a:ext uri="{FF2B5EF4-FFF2-40B4-BE49-F238E27FC236}">
                  <a16:creationId xmlns:a16="http://schemas.microsoft.com/office/drawing/2014/main" id="{9DEA7C6F-98DD-44F5-AD05-08AB2D807FA2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5820467" y="1685577"/>
              <a:ext cx="0" cy="324000"/>
            </a:xfrm>
            <a:prstGeom prst="straightConnector1">
              <a:avLst/>
            </a:prstGeom>
            <a:noFill/>
            <a:ln w="63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18" name="AutoShape 33">
              <a:extLst>
                <a:ext uri="{FF2B5EF4-FFF2-40B4-BE49-F238E27FC236}">
                  <a16:creationId xmlns:a16="http://schemas.microsoft.com/office/drawing/2014/main" id="{CB17895E-F185-42BF-8C4D-1476C80BDBA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882441" y="1561502"/>
              <a:ext cx="725823" cy="249122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635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68399" tIns="34199" rIns="68399" bIns="34199" anchor="ctr"/>
            <a:lstStyle>
              <a:lvl1pPr defTabSz="957263" eaLnBrk="0" hangingPunct="0">
                <a:spcBef>
                  <a:spcPct val="20000"/>
                </a:spcBef>
                <a:buChar char="•"/>
                <a:defRPr kumimoji="1" sz="3400">
                  <a:solidFill>
                    <a:schemeClr val="tx1"/>
                  </a:solidFill>
                  <a:latin typeface="Arial" charset="0"/>
                  <a:ea typeface="新細明體" charset="0"/>
                </a:defRPr>
              </a:lvl1pPr>
              <a:lvl2pPr marL="742950" indent="-285750" defTabSz="957263" eaLnBrk="0" hangingPunct="0">
                <a:spcBef>
                  <a:spcPct val="20000"/>
                </a:spcBef>
                <a:buChar char="–"/>
                <a:defRPr kumimoji="1" sz="2900">
                  <a:solidFill>
                    <a:schemeClr val="tx1"/>
                  </a:solidFill>
                  <a:latin typeface="Arial" charset="0"/>
                  <a:ea typeface="新細明體" charset="0"/>
                </a:defRPr>
              </a:lvl2pPr>
              <a:lvl3pPr marL="1143000" indent="-228600" defTabSz="957263" eaLnBrk="0" hangingPunct="0">
                <a:spcBef>
                  <a:spcPct val="20000"/>
                </a:spcBef>
                <a:buChar char="•"/>
                <a:defRPr kumimoji="1" sz="2500">
                  <a:solidFill>
                    <a:schemeClr val="tx1"/>
                  </a:solidFill>
                  <a:latin typeface="Arial" charset="0"/>
                  <a:ea typeface="新細明體" charset="0"/>
                </a:defRPr>
              </a:lvl3pPr>
              <a:lvl4pPr marL="1600200" indent="-228600" defTabSz="957263" eaLnBrk="0" hangingPunct="0">
                <a:spcBef>
                  <a:spcPct val="20000"/>
                </a:spcBef>
                <a:buChar char="–"/>
                <a:defRPr kumimoji="1" sz="2200">
                  <a:solidFill>
                    <a:schemeClr val="tx1"/>
                  </a:solidFill>
                  <a:latin typeface="Arial" charset="0"/>
                  <a:ea typeface="新細明體" charset="0"/>
                </a:defRPr>
              </a:lvl4pPr>
              <a:lvl5pPr marL="2057400" indent="-228600" defTabSz="957263" eaLnBrk="0" hangingPunct="0">
                <a:spcBef>
                  <a:spcPct val="20000"/>
                </a:spcBef>
                <a:buChar char="»"/>
                <a:defRPr kumimoji="1" sz="2200">
                  <a:solidFill>
                    <a:schemeClr val="tx1"/>
                  </a:solidFill>
                  <a:latin typeface="Arial" charset="0"/>
                  <a:ea typeface="新細明體" charset="0"/>
                </a:defRPr>
              </a:lvl5pPr>
              <a:lvl6pPr marL="2514600" indent="-228600" defTabSz="9572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200">
                  <a:solidFill>
                    <a:schemeClr val="tx1"/>
                  </a:solidFill>
                  <a:latin typeface="Arial" charset="0"/>
                  <a:ea typeface="新細明體" charset="0"/>
                </a:defRPr>
              </a:lvl6pPr>
              <a:lvl7pPr marL="2971800" indent="-228600" defTabSz="9572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200">
                  <a:solidFill>
                    <a:schemeClr val="tx1"/>
                  </a:solidFill>
                  <a:latin typeface="Arial" charset="0"/>
                  <a:ea typeface="新細明體" charset="0"/>
                </a:defRPr>
              </a:lvl7pPr>
              <a:lvl8pPr marL="3429000" indent="-228600" defTabSz="9572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200">
                  <a:solidFill>
                    <a:schemeClr val="tx1"/>
                  </a:solidFill>
                  <a:latin typeface="Arial" charset="0"/>
                  <a:ea typeface="新細明體" charset="0"/>
                </a:defRPr>
              </a:lvl8pPr>
              <a:lvl9pPr marL="3886200" indent="-228600" defTabSz="9572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200">
                  <a:solidFill>
                    <a:schemeClr val="tx1"/>
                  </a:solidFill>
                  <a:latin typeface="Arial" charset="0"/>
                  <a:ea typeface="新細明體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  <a:defRPr/>
              </a:pPr>
              <a:r>
                <a:rPr lang="en-US" altLang="zh-TW" sz="400" dirty="0"/>
                <a:t>Commanding Officer’s Office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  <a:defRPr/>
              </a:pPr>
              <a:r>
                <a:rPr lang="en-US" altLang="zh-TW" sz="400" dirty="0"/>
                <a:t>PA to CO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  <a:defRPr/>
              </a:pPr>
              <a:r>
                <a:rPr lang="en-US" altLang="zh-TW" sz="400" dirty="0"/>
                <a:t>Flt Lt A C P FUNG</a:t>
              </a:r>
            </a:p>
          </p:txBody>
        </p:sp>
        <p:cxnSp>
          <p:nvCxnSpPr>
            <p:cNvPr id="19" name="AutoShape 203">
              <a:extLst>
                <a:ext uri="{FF2B5EF4-FFF2-40B4-BE49-F238E27FC236}">
                  <a16:creationId xmlns:a16="http://schemas.microsoft.com/office/drawing/2014/main" id="{89AC937D-BB71-45EB-950E-09A9423D3DCB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H="1">
              <a:off x="5817119" y="1687380"/>
              <a:ext cx="64280" cy="0"/>
            </a:xfrm>
            <a:prstGeom prst="straightConnector1">
              <a:avLst/>
            </a:prstGeom>
            <a:noFill/>
            <a:ln w="63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2203" name="AutoShape 33">
              <a:extLst>
                <a:ext uri="{FF2B5EF4-FFF2-40B4-BE49-F238E27FC236}">
                  <a16:creationId xmlns:a16="http://schemas.microsoft.com/office/drawing/2014/main" id="{3AB5F769-F422-435B-88FB-2863E2AD460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881026" y="1889241"/>
              <a:ext cx="725823" cy="238803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635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68399" tIns="34199" rIns="68399" bIns="34199" anchor="ctr"/>
            <a:lstStyle>
              <a:lvl1pPr defTabSz="957263" eaLnBrk="0" hangingPunct="0">
                <a:spcBef>
                  <a:spcPct val="20000"/>
                </a:spcBef>
                <a:buChar char="•"/>
                <a:defRPr kumimoji="1" sz="3400">
                  <a:solidFill>
                    <a:schemeClr val="tx1"/>
                  </a:solidFill>
                  <a:latin typeface="Arial" charset="0"/>
                  <a:ea typeface="新細明體" charset="0"/>
                </a:defRPr>
              </a:lvl1pPr>
              <a:lvl2pPr marL="742950" indent="-285750" defTabSz="957263" eaLnBrk="0" hangingPunct="0">
                <a:spcBef>
                  <a:spcPct val="20000"/>
                </a:spcBef>
                <a:buChar char="–"/>
                <a:defRPr kumimoji="1" sz="2900">
                  <a:solidFill>
                    <a:schemeClr val="tx1"/>
                  </a:solidFill>
                  <a:latin typeface="Arial" charset="0"/>
                  <a:ea typeface="新細明體" charset="0"/>
                </a:defRPr>
              </a:lvl2pPr>
              <a:lvl3pPr marL="1143000" indent="-228600" defTabSz="957263" eaLnBrk="0" hangingPunct="0">
                <a:spcBef>
                  <a:spcPct val="20000"/>
                </a:spcBef>
                <a:buChar char="•"/>
                <a:defRPr kumimoji="1" sz="2500">
                  <a:solidFill>
                    <a:schemeClr val="tx1"/>
                  </a:solidFill>
                  <a:latin typeface="Arial" charset="0"/>
                  <a:ea typeface="新細明體" charset="0"/>
                </a:defRPr>
              </a:lvl3pPr>
              <a:lvl4pPr marL="1600200" indent="-228600" defTabSz="957263" eaLnBrk="0" hangingPunct="0">
                <a:spcBef>
                  <a:spcPct val="20000"/>
                </a:spcBef>
                <a:buChar char="–"/>
                <a:defRPr kumimoji="1" sz="2200">
                  <a:solidFill>
                    <a:schemeClr val="tx1"/>
                  </a:solidFill>
                  <a:latin typeface="Arial" charset="0"/>
                  <a:ea typeface="新細明體" charset="0"/>
                </a:defRPr>
              </a:lvl4pPr>
              <a:lvl5pPr marL="2057400" indent="-228600" defTabSz="957263" eaLnBrk="0" hangingPunct="0">
                <a:spcBef>
                  <a:spcPct val="20000"/>
                </a:spcBef>
                <a:buChar char="»"/>
                <a:defRPr kumimoji="1" sz="2200">
                  <a:solidFill>
                    <a:schemeClr val="tx1"/>
                  </a:solidFill>
                  <a:latin typeface="Arial" charset="0"/>
                  <a:ea typeface="新細明體" charset="0"/>
                </a:defRPr>
              </a:lvl5pPr>
              <a:lvl6pPr marL="2514600" indent="-228600" defTabSz="9572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200">
                  <a:solidFill>
                    <a:schemeClr val="tx1"/>
                  </a:solidFill>
                  <a:latin typeface="Arial" charset="0"/>
                  <a:ea typeface="新細明體" charset="0"/>
                </a:defRPr>
              </a:lvl6pPr>
              <a:lvl7pPr marL="2971800" indent="-228600" defTabSz="9572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200">
                  <a:solidFill>
                    <a:schemeClr val="tx1"/>
                  </a:solidFill>
                  <a:latin typeface="Arial" charset="0"/>
                  <a:ea typeface="新細明體" charset="0"/>
                </a:defRPr>
              </a:lvl7pPr>
              <a:lvl8pPr marL="3429000" indent="-228600" defTabSz="9572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200">
                  <a:solidFill>
                    <a:schemeClr val="tx1"/>
                  </a:solidFill>
                  <a:latin typeface="Arial" charset="0"/>
                  <a:ea typeface="新細明體" charset="0"/>
                </a:defRPr>
              </a:lvl8pPr>
              <a:lvl9pPr marL="3886200" indent="-228600" defTabSz="9572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200">
                  <a:solidFill>
                    <a:schemeClr val="tx1"/>
                  </a:solidFill>
                  <a:latin typeface="Arial" charset="0"/>
                  <a:ea typeface="新細明體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  <a:defRPr/>
              </a:pPr>
              <a:r>
                <a:rPr lang="en-US" altLang="zh-TW" sz="400" dirty="0"/>
                <a:t>Corps Warrant Officer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  <a:defRPr/>
              </a:pPr>
              <a:r>
                <a:rPr lang="en-US" altLang="zh-TW" sz="400" dirty="0"/>
                <a:t>Corps WO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  <a:defRPr/>
              </a:pPr>
              <a:r>
                <a:rPr lang="en-US" altLang="zh-TW" sz="400" dirty="0"/>
                <a:t>WO TSE K W</a:t>
              </a:r>
            </a:p>
          </p:txBody>
        </p:sp>
        <p:cxnSp>
          <p:nvCxnSpPr>
            <p:cNvPr id="20" name="AutoShape 203">
              <a:extLst>
                <a:ext uri="{FF2B5EF4-FFF2-40B4-BE49-F238E27FC236}">
                  <a16:creationId xmlns:a16="http://schemas.microsoft.com/office/drawing/2014/main" id="{2FAD2CC6-8501-45C1-B3E9-D0189DC8F29C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H="1">
              <a:off x="5820467" y="2007976"/>
              <a:ext cx="64280" cy="0"/>
            </a:xfrm>
            <a:prstGeom prst="straightConnector1">
              <a:avLst/>
            </a:prstGeom>
            <a:noFill/>
            <a:ln w="63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</p:grpSp>
      <p:grpSp>
        <p:nvGrpSpPr>
          <p:cNvPr id="2" name="群組 1">
            <a:extLst>
              <a:ext uri="{FF2B5EF4-FFF2-40B4-BE49-F238E27FC236}">
                <a16:creationId xmlns:a16="http://schemas.microsoft.com/office/drawing/2014/main" id="{FD48709F-1A80-4132-9E78-18A6FC17BF94}"/>
              </a:ext>
            </a:extLst>
          </p:cNvPr>
          <p:cNvGrpSpPr/>
          <p:nvPr/>
        </p:nvGrpSpPr>
        <p:grpSpPr>
          <a:xfrm>
            <a:off x="282372" y="2216150"/>
            <a:ext cx="2408238" cy="2200276"/>
            <a:chOff x="128588" y="2216150"/>
            <a:chExt cx="2762251" cy="2434718"/>
          </a:xfrm>
        </p:grpSpPr>
        <p:sp>
          <p:nvSpPr>
            <p:cNvPr id="4" name="AutoShape 28">
              <a:extLst>
                <a:ext uri="{FF2B5EF4-FFF2-40B4-BE49-F238E27FC236}">
                  <a16:creationId xmlns:a16="http://schemas.microsoft.com/office/drawing/2014/main" id="{E49CE7BB-CCA8-4F76-BCDF-53BB6BE18AB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1763" y="2278063"/>
              <a:ext cx="900112" cy="271462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635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68399" tIns="34199" rIns="68399" bIns="34199" anchor="ctr"/>
            <a:lstStyle/>
            <a:p>
              <a:pPr algn="ctr" defTabSz="957263" eaLnBrk="1" hangingPunct="1">
                <a:defRPr/>
              </a:pPr>
              <a:r>
                <a:rPr lang="en-US" altLang="zh-TW" sz="400" kern="1000" dirty="0">
                  <a:latin typeface="Arial" charset="0"/>
                </a:rPr>
                <a:t>Deputy Commanding Officer, </a:t>
              </a:r>
            </a:p>
            <a:p>
              <a:pPr algn="ctr" defTabSz="957263" eaLnBrk="1" hangingPunct="1">
                <a:defRPr/>
              </a:pPr>
              <a:r>
                <a:rPr lang="en-US" altLang="zh-TW" sz="400" kern="1000" dirty="0">
                  <a:latin typeface="Arial" charset="0"/>
                </a:rPr>
                <a:t>Administration</a:t>
              </a:r>
            </a:p>
            <a:p>
              <a:pPr algn="ctr" defTabSz="957263" eaLnBrk="1" hangingPunct="1">
                <a:defRPr/>
              </a:pPr>
              <a:r>
                <a:rPr lang="en-US" altLang="zh-TW" sz="400" kern="1000" dirty="0">
                  <a:latin typeface="Arial" charset="0"/>
                </a:rPr>
                <a:t>DCO Admin</a:t>
              </a:r>
            </a:p>
            <a:p>
              <a:pPr algn="ctr" defTabSz="957263" eaLnBrk="1" hangingPunct="1">
                <a:defRPr/>
              </a:pPr>
              <a:r>
                <a:rPr lang="en-US" altLang="zh-TW" sz="400" kern="1000" dirty="0">
                  <a:latin typeface="Arial" charset="0"/>
                </a:rPr>
                <a:t>Wg </a:t>
              </a:r>
              <a:r>
                <a:rPr lang="en-US" altLang="zh-TW" sz="400" kern="1000" dirty="0" err="1">
                  <a:latin typeface="Arial" charset="0"/>
                </a:rPr>
                <a:t>Cdr</a:t>
              </a:r>
              <a:r>
                <a:rPr lang="en-US" altLang="zh-TW" sz="400" kern="1000" dirty="0">
                  <a:latin typeface="Arial" charset="0"/>
                </a:rPr>
                <a:t> W </a:t>
              </a:r>
              <a:r>
                <a:rPr lang="en-US" altLang="zh-TW" sz="400" kern="1000" dirty="0" err="1">
                  <a:latin typeface="Arial" charset="0"/>
                </a:rPr>
                <a:t>W</a:t>
              </a:r>
              <a:r>
                <a:rPr lang="en-US" altLang="zh-TW" sz="400" kern="1000" dirty="0">
                  <a:latin typeface="Arial" charset="0"/>
                </a:rPr>
                <a:t> S CHAN</a:t>
              </a:r>
              <a:endParaRPr lang="en-US" altLang="zh-TW" sz="400" dirty="0">
                <a:latin typeface="Arial" charset="0"/>
              </a:endParaRPr>
            </a:p>
          </p:txBody>
        </p:sp>
        <p:cxnSp>
          <p:nvCxnSpPr>
            <p:cNvPr id="2053" name="AutoShape 148">
              <a:extLst>
                <a:ext uri="{FF2B5EF4-FFF2-40B4-BE49-F238E27FC236}">
                  <a16:creationId xmlns:a16="http://schemas.microsoft.com/office/drawing/2014/main" id="{8A7907FA-4160-414E-9107-4CC5BE65D075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V="1">
              <a:off x="576263" y="2216150"/>
              <a:ext cx="0" cy="61913"/>
            </a:xfrm>
            <a:prstGeom prst="straightConnector1">
              <a:avLst/>
            </a:prstGeom>
            <a:noFill/>
            <a:ln w="63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grpSp>
          <p:nvGrpSpPr>
            <p:cNvPr id="3081" name="群組 2053">
              <a:extLst>
                <a:ext uri="{FF2B5EF4-FFF2-40B4-BE49-F238E27FC236}">
                  <a16:creationId xmlns:a16="http://schemas.microsoft.com/office/drawing/2014/main" id="{CDA27BC8-5723-B82A-7BE3-2BFA2677C63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28588" y="2551113"/>
              <a:ext cx="900112" cy="1982787"/>
              <a:chOff x="561977" y="2622550"/>
              <a:chExt cx="899615" cy="1982789"/>
            </a:xfrm>
          </p:grpSpPr>
          <p:sp>
            <p:nvSpPr>
              <p:cNvPr id="6" name="AutoShape 141">
                <a:extLst>
                  <a:ext uri="{FF2B5EF4-FFF2-40B4-BE49-F238E27FC236}">
                    <a16:creationId xmlns:a16="http://schemas.microsoft.com/office/drawing/2014/main" id="{522650F1-CAEB-47C6-A497-65853AE0308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61977" y="2767012"/>
                <a:ext cx="899615" cy="271463"/>
              </a:xfrm>
              <a:prstGeom prst="roundRect">
                <a:avLst>
                  <a:gd name="adj" fmla="val 16667"/>
                </a:avLst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68399" tIns="34199" rIns="68399" bIns="34199" anchor="ctr"/>
              <a:lstStyle/>
              <a:p>
                <a:pPr algn="ctr" defTabSz="957263" eaLnBrk="1" hangingPunct="1">
                  <a:defRPr/>
                </a:pPr>
                <a:r>
                  <a:rPr lang="en-US" altLang="zh-TW" sz="400" dirty="0">
                    <a:latin typeface="Arial" charset="0"/>
                  </a:rPr>
                  <a:t>Officer Commanding</a:t>
                </a:r>
              </a:p>
              <a:p>
                <a:pPr algn="ctr" defTabSz="957263" eaLnBrk="1" hangingPunct="1">
                  <a:defRPr/>
                </a:pPr>
                <a:r>
                  <a:rPr lang="en-US" altLang="zh-TW" sz="400" kern="1000" dirty="0">
                    <a:latin typeface="Arial" charset="0"/>
                  </a:rPr>
                  <a:t>Administration Group</a:t>
                </a:r>
              </a:p>
              <a:p>
                <a:pPr algn="ctr" defTabSz="957263" eaLnBrk="1" hangingPunct="1">
                  <a:defRPr/>
                </a:pPr>
                <a:r>
                  <a:rPr lang="en-US" altLang="zh-TW" sz="400" dirty="0">
                    <a:latin typeface="Arial" charset="0"/>
                  </a:rPr>
                  <a:t>OC Admin Gp</a:t>
                </a:r>
              </a:p>
              <a:p>
                <a:pPr algn="ctr" defTabSz="957263" eaLnBrk="1" hangingPunct="1">
                  <a:defRPr/>
                </a:pPr>
                <a:r>
                  <a:rPr lang="en-US" altLang="zh-TW" sz="400" dirty="0">
                    <a:latin typeface="Arial" charset="0"/>
                  </a:rPr>
                  <a:t>Vacant</a:t>
                </a:r>
              </a:p>
            </p:txBody>
          </p:sp>
          <p:cxnSp>
            <p:nvCxnSpPr>
              <p:cNvPr id="2210" name="AutoShape 169">
                <a:extLst>
                  <a:ext uri="{FF2B5EF4-FFF2-40B4-BE49-F238E27FC236}">
                    <a16:creationId xmlns:a16="http://schemas.microsoft.com/office/drawing/2014/main" id="{F8B85D3D-EA76-4175-AC2E-B34D3243B574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flipH="1">
                <a:off x="1010991" y="2622550"/>
                <a:ext cx="0" cy="144462"/>
              </a:xfrm>
              <a:prstGeom prst="straightConnector1">
                <a:avLst/>
              </a:prstGeom>
              <a:noFill/>
              <a:ln w="63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</p:cxnSp>
          <p:grpSp>
            <p:nvGrpSpPr>
              <p:cNvPr id="3251" name="群組 8">
                <a:extLst>
                  <a:ext uri="{FF2B5EF4-FFF2-40B4-BE49-F238E27FC236}">
                    <a16:creationId xmlns:a16="http://schemas.microsoft.com/office/drawing/2014/main" id="{8C7873A0-90B8-7FD4-B9A6-01F2E57A890C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640854" y="3952876"/>
                <a:ext cx="820738" cy="271462"/>
                <a:chOff x="579438" y="4495801"/>
                <a:chExt cx="820737" cy="271462"/>
              </a:xfrm>
            </p:grpSpPr>
            <p:sp>
              <p:nvSpPr>
                <p:cNvPr id="2222" name="AutoShape 42">
                  <a:extLst>
                    <a:ext uri="{FF2B5EF4-FFF2-40B4-BE49-F238E27FC236}">
                      <a16:creationId xmlns:a16="http://schemas.microsoft.com/office/drawing/2014/main" id="{DE798F05-B72F-4131-9EFA-E8E15B4DE29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51289" y="4495801"/>
                  <a:ext cx="748885" cy="271462"/>
                </a:xfrm>
                <a:prstGeom prst="roundRect">
                  <a:avLst>
                    <a:gd name="adj" fmla="val 16667"/>
                  </a:avLst>
                </a:prstGeom>
                <a:solidFill>
                  <a:schemeClr val="bg1"/>
                </a:solidFill>
                <a:ln w="63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lIns="68399" tIns="34199" rIns="68399" bIns="34199" anchor="ctr"/>
                <a:lstStyle>
                  <a:lvl1pPr defTabSz="957263" eaLnBrk="0" hangingPunct="0">
                    <a:spcBef>
                      <a:spcPct val="20000"/>
                    </a:spcBef>
                    <a:buChar char="•"/>
                    <a:defRPr kumimoji="1" sz="3400">
                      <a:solidFill>
                        <a:schemeClr val="tx1"/>
                      </a:solidFill>
                      <a:latin typeface="Arial" charset="0"/>
                      <a:ea typeface="新細明體" charset="0"/>
                    </a:defRPr>
                  </a:lvl1pPr>
                  <a:lvl2pPr marL="742950" indent="-285750" defTabSz="957263" eaLnBrk="0" hangingPunct="0">
                    <a:spcBef>
                      <a:spcPct val="20000"/>
                    </a:spcBef>
                    <a:buChar char="–"/>
                    <a:defRPr kumimoji="1" sz="2900">
                      <a:solidFill>
                        <a:schemeClr val="tx1"/>
                      </a:solidFill>
                      <a:latin typeface="Arial" charset="0"/>
                      <a:ea typeface="新細明體" charset="0"/>
                    </a:defRPr>
                  </a:lvl2pPr>
                  <a:lvl3pPr marL="1143000" indent="-228600" defTabSz="957263" eaLnBrk="0" hangingPunct="0">
                    <a:spcBef>
                      <a:spcPct val="20000"/>
                    </a:spcBef>
                    <a:buChar char="•"/>
                    <a:defRPr kumimoji="1" sz="2500">
                      <a:solidFill>
                        <a:schemeClr val="tx1"/>
                      </a:solidFill>
                      <a:latin typeface="Arial" charset="0"/>
                      <a:ea typeface="新細明體" charset="0"/>
                    </a:defRPr>
                  </a:lvl3pPr>
                  <a:lvl4pPr marL="1600200" indent="-228600" defTabSz="957263" eaLnBrk="0" hangingPunct="0">
                    <a:spcBef>
                      <a:spcPct val="20000"/>
                    </a:spcBef>
                    <a:buChar char="–"/>
                    <a:defRPr kumimoji="1" sz="2200">
                      <a:solidFill>
                        <a:schemeClr val="tx1"/>
                      </a:solidFill>
                      <a:latin typeface="Arial" charset="0"/>
                      <a:ea typeface="新細明體" charset="0"/>
                    </a:defRPr>
                  </a:lvl4pPr>
                  <a:lvl5pPr marL="2057400" indent="-228600" defTabSz="957263" eaLnBrk="0" hangingPunct="0">
                    <a:spcBef>
                      <a:spcPct val="20000"/>
                    </a:spcBef>
                    <a:buChar char="»"/>
                    <a:defRPr kumimoji="1" sz="2200">
                      <a:solidFill>
                        <a:schemeClr val="tx1"/>
                      </a:solidFill>
                      <a:latin typeface="Arial" charset="0"/>
                      <a:ea typeface="新細明體" charset="0"/>
                    </a:defRPr>
                  </a:lvl5pPr>
                  <a:lvl6pPr marL="2514600" indent="-228600" defTabSz="957263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200">
                      <a:solidFill>
                        <a:schemeClr val="tx1"/>
                      </a:solidFill>
                      <a:latin typeface="Arial" charset="0"/>
                      <a:ea typeface="新細明體" charset="0"/>
                    </a:defRPr>
                  </a:lvl6pPr>
                  <a:lvl7pPr marL="2971800" indent="-228600" defTabSz="957263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200">
                      <a:solidFill>
                        <a:schemeClr val="tx1"/>
                      </a:solidFill>
                      <a:latin typeface="Arial" charset="0"/>
                      <a:ea typeface="新細明體" charset="0"/>
                    </a:defRPr>
                  </a:lvl7pPr>
                  <a:lvl8pPr marL="3429000" indent="-228600" defTabSz="957263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200">
                      <a:solidFill>
                        <a:schemeClr val="tx1"/>
                      </a:solidFill>
                      <a:latin typeface="Arial" charset="0"/>
                      <a:ea typeface="新細明體" charset="0"/>
                    </a:defRPr>
                  </a:lvl8pPr>
                  <a:lvl9pPr marL="3886200" indent="-228600" defTabSz="957263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200">
                      <a:solidFill>
                        <a:schemeClr val="tx1"/>
                      </a:solidFill>
                      <a:latin typeface="Arial" charset="0"/>
                      <a:ea typeface="新細明體" charset="0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  <a:defRPr/>
                  </a:pPr>
                  <a:r>
                    <a:rPr lang="en-US" altLang="zh-TW" sz="400" dirty="0"/>
                    <a:t>Supply Flight</a:t>
                  </a:r>
                </a:p>
                <a:p>
                  <a:pPr algn="ctr" eaLnBrk="1" hangingPunct="1">
                    <a:spcBef>
                      <a:spcPct val="0"/>
                    </a:spcBef>
                    <a:buFontTx/>
                    <a:buNone/>
                    <a:defRPr/>
                  </a:pPr>
                  <a:r>
                    <a:rPr lang="en-US" altLang="zh-TW" sz="400" dirty="0"/>
                    <a:t>OC Sup Flt</a:t>
                  </a:r>
                </a:p>
                <a:p>
                  <a:pPr algn="ctr" eaLnBrk="1" hangingPunct="1">
                    <a:spcBef>
                      <a:spcPct val="0"/>
                    </a:spcBef>
                    <a:buFontTx/>
                    <a:buNone/>
                    <a:defRPr/>
                  </a:pPr>
                  <a:r>
                    <a:rPr lang="en-US" altLang="zh-TW" sz="400" dirty="0"/>
                    <a:t>Flt Lt D C L WONG</a:t>
                  </a:r>
                </a:p>
              </p:txBody>
            </p:sp>
            <p:cxnSp>
              <p:nvCxnSpPr>
                <p:cNvPr id="2223" name="AutoShape 187">
                  <a:extLst>
                    <a:ext uri="{FF2B5EF4-FFF2-40B4-BE49-F238E27FC236}">
                      <a16:creationId xmlns:a16="http://schemas.microsoft.com/office/drawing/2014/main" id="{9D852EB4-78FA-4232-8242-344B4E70B500}"/>
                    </a:ext>
                  </a:extLst>
                </p:cNvPr>
                <p:cNvCxnSpPr>
                  <a:cxnSpLocks noChangeShapeType="1"/>
                </p:cNvCxnSpPr>
                <p:nvPr/>
              </p:nvCxnSpPr>
              <p:spPr bwMode="auto">
                <a:xfrm flipH="1">
                  <a:off x="579892" y="4632326"/>
                  <a:ext cx="66638" cy="0"/>
                </a:xfrm>
                <a:prstGeom prst="straightConnector1">
                  <a:avLst/>
                </a:prstGeom>
                <a:noFill/>
                <a:ln w="63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</p:cxnSp>
          </p:grpSp>
          <p:grpSp>
            <p:nvGrpSpPr>
              <p:cNvPr id="3252" name="群組 287">
                <a:extLst>
                  <a:ext uri="{FF2B5EF4-FFF2-40B4-BE49-F238E27FC236}">
                    <a16:creationId xmlns:a16="http://schemas.microsoft.com/office/drawing/2014/main" id="{31274210-FA22-F061-FC58-8725F4A12309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644029" y="3557588"/>
                <a:ext cx="815975" cy="269875"/>
                <a:chOff x="226968" y="2846388"/>
                <a:chExt cx="816213" cy="269952"/>
              </a:xfrm>
            </p:grpSpPr>
            <p:sp>
              <p:nvSpPr>
                <p:cNvPr id="2220" name="AutoShape 45">
                  <a:extLst>
                    <a:ext uri="{FF2B5EF4-FFF2-40B4-BE49-F238E27FC236}">
                      <a16:creationId xmlns:a16="http://schemas.microsoft.com/office/drawing/2014/main" id="{0997DA1A-BECA-469B-B401-0EF86BD46B8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95665" y="2846388"/>
                  <a:ext cx="747518" cy="269952"/>
                </a:xfrm>
                <a:prstGeom prst="roundRect">
                  <a:avLst>
                    <a:gd name="adj" fmla="val 16667"/>
                  </a:avLst>
                </a:prstGeom>
                <a:solidFill>
                  <a:schemeClr val="bg1"/>
                </a:solidFill>
                <a:ln w="63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lIns="68399" tIns="34199" rIns="68399" bIns="34199" anchor="ctr"/>
                <a:lstStyle>
                  <a:lvl1pPr defTabSz="957263" eaLnBrk="0" hangingPunct="0">
                    <a:spcBef>
                      <a:spcPct val="20000"/>
                    </a:spcBef>
                    <a:buChar char="•"/>
                    <a:defRPr kumimoji="1" sz="3400">
                      <a:solidFill>
                        <a:schemeClr val="tx1"/>
                      </a:solidFill>
                      <a:latin typeface="Arial" charset="0"/>
                      <a:ea typeface="新細明體" charset="0"/>
                    </a:defRPr>
                  </a:lvl1pPr>
                  <a:lvl2pPr marL="742950" indent="-285750" defTabSz="957263" eaLnBrk="0" hangingPunct="0">
                    <a:spcBef>
                      <a:spcPct val="20000"/>
                    </a:spcBef>
                    <a:buChar char="–"/>
                    <a:defRPr kumimoji="1" sz="2900">
                      <a:solidFill>
                        <a:schemeClr val="tx1"/>
                      </a:solidFill>
                      <a:latin typeface="Arial" charset="0"/>
                      <a:ea typeface="新細明體" charset="0"/>
                    </a:defRPr>
                  </a:lvl2pPr>
                  <a:lvl3pPr marL="1143000" indent="-228600" defTabSz="957263" eaLnBrk="0" hangingPunct="0">
                    <a:spcBef>
                      <a:spcPct val="20000"/>
                    </a:spcBef>
                    <a:buChar char="•"/>
                    <a:defRPr kumimoji="1" sz="2500">
                      <a:solidFill>
                        <a:schemeClr val="tx1"/>
                      </a:solidFill>
                      <a:latin typeface="Arial" charset="0"/>
                      <a:ea typeface="新細明體" charset="0"/>
                    </a:defRPr>
                  </a:lvl3pPr>
                  <a:lvl4pPr marL="1600200" indent="-228600" defTabSz="957263" eaLnBrk="0" hangingPunct="0">
                    <a:spcBef>
                      <a:spcPct val="20000"/>
                    </a:spcBef>
                    <a:buChar char="–"/>
                    <a:defRPr kumimoji="1" sz="2200">
                      <a:solidFill>
                        <a:schemeClr val="tx1"/>
                      </a:solidFill>
                      <a:latin typeface="Arial" charset="0"/>
                      <a:ea typeface="新細明體" charset="0"/>
                    </a:defRPr>
                  </a:lvl4pPr>
                  <a:lvl5pPr marL="2057400" indent="-228600" defTabSz="957263" eaLnBrk="0" hangingPunct="0">
                    <a:spcBef>
                      <a:spcPct val="20000"/>
                    </a:spcBef>
                    <a:buChar char="»"/>
                    <a:defRPr kumimoji="1" sz="2200">
                      <a:solidFill>
                        <a:schemeClr val="tx1"/>
                      </a:solidFill>
                      <a:latin typeface="Arial" charset="0"/>
                      <a:ea typeface="新細明體" charset="0"/>
                    </a:defRPr>
                  </a:lvl5pPr>
                  <a:lvl6pPr marL="2514600" indent="-228600" defTabSz="957263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200">
                      <a:solidFill>
                        <a:schemeClr val="tx1"/>
                      </a:solidFill>
                      <a:latin typeface="Arial" charset="0"/>
                      <a:ea typeface="新細明體" charset="0"/>
                    </a:defRPr>
                  </a:lvl6pPr>
                  <a:lvl7pPr marL="2971800" indent="-228600" defTabSz="957263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200">
                      <a:solidFill>
                        <a:schemeClr val="tx1"/>
                      </a:solidFill>
                      <a:latin typeface="Arial" charset="0"/>
                      <a:ea typeface="新細明體" charset="0"/>
                    </a:defRPr>
                  </a:lvl7pPr>
                  <a:lvl8pPr marL="3429000" indent="-228600" defTabSz="957263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200">
                      <a:solidFill>
                        <a:schemeClr val="tx1"/>
                      </a:solidFill>
                      <a:latin typeface="Arial" charset="0"/>
                      <a:ea typeface="新細明體" charset="0"/>
                    </a:defRPr>
                  </a:lvl8pPr>
                  <a:lvl9pPr marL="3886200" indent="-228600" defTabSz="957263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200">
                      <a:solidFill>
                        <a:schemeClr val="tx1"/>
                      </a:solidFill>
                      <a:latin typeface="Arial" charset="0"/>
                      <a:ea typeface="新細明體" charset="0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  <a:defRPr/>
                  </a:pPr>
                  <a:r>
                    <a:rPr lang="en-US" altLang="zh-TW" sz="400" dirty="0"/>
                    <a:t>Adventure Activities </a:t>
                  </a:r>
                </a:p>
                <a:p>
                  <a:pPr algn="ctr" eaLnBrk="1" hangingPunct="1">
                    <a:spcBef>
                      <a:spcPct val="0"/>
                    </a:spcBef>
                    <a:buFontTx/>
                    <a:buNone/>
                    <a:defRPr/>
                  </a:pPr>
                  <a:r>
                    <a:rPr lang="en-US" altLang="zh-TW" sz="400" dirty="0"/>
                    <a:t>Squadron</a:t>
                  </a:r>
                </a:p>
                <a:p>
                  <a:pPr algn="ctr" eaLnBrk="1" hangingPunct="1">
                    <a:spcBef>
                      <a:spcPct val="0"/>
                    </a:spcBef>
                    <a:buFontTx/>
                    <a:buNone/>
                    <a:defRPr/>
                  </a:pPr>
                  <a:r>
                    <a:rPr lang="en-US" altLang="zh-TW" sz="400" dirty="0"/>
                    <a:t>OC AAS</a:t>
                  </a:r>
                </a:p>
                <a:p>
                  <a:pPr algn="ctr" eaLnBrk="1" hangingPunct="1">
                    <a:spcBef>
                      <a:spcPct val="0"/>
                    </a:spcBef>
                    <a:buFontTx/>
                    <a:buNone/>
                    <a:defRPr/>
                  </a:pPr>
                  <a:r>
                    <a:rPr lang="en-US" altLang="zh-TW" sz="400" dirty="0"/>
                    <a:t>Flt Lt (</a:t>
                  </a:r>
                  <a:r>
                    <a:rPr lang="en-US" altLang="zh-TW" sz="400" dirty="0" err="1"/>
                    <a:t>sp</a:t>
                  </a:r>
                  <a:r>
                    <a:rPr lang="en-US" altLang="zh-TW" sz="400" dirty="0"/>
                    <a:t>) F </a:t>
                  </a:r>
                  <a:r>
                    <a:rPr lang="en-US" altLang="zh-TW" sz="400" dirty="0" err="1"/>
                    <a:t>F</a:t>
                  </a:r>
                  <a:r>
                    <a:rPr lang="en-US" altLang="zh-TW" sz="400" dirty="0"/>
                    <a:t> C POON</a:t>
                  </a:r>
                </a:p>
              </p:txBody>
            </p:sp>
            <p:cxnSp>
              <p:nvCxnSpPr>
                <p:cNvPr id="2221" name="AutoShape 187">
                  <a:extLst>
                    <a:ext uri="{FF2B5EF4-FFF2-40B4-BE49-F238E27FC236}">
                      <a16:creationId xmlns:a16="http://schemas.microsoft.com/office/drawing/2014/main" id="{E8384CBB-6348-4F9F-AC8B-0B400713C4BB}"/>
                    </a:ext>
                  </a:extLst>
                </p:cNvPr>
                <p:cNvCxnSpPr>
                  <a:cxnSpLocks noChangeShapeType="1"/>
                </p:cNvCxnSpPr>
                <p:nvPr/>
              </p:nvCxnSpPr>
              <p:spPr bwMode="auto">
                <a:xfrm flipH="1">
                  <a:off x="227421" y="2981365"/>
                  <a:ext cx="68244" cy="0"/>
                </a:xfrm>
                <a:prstGeom prst="straightConnector1">
                  <a:avLst/>
                </a:prstGeom>
                <a:noFill/>
                <a:ln w="63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</p:cxnSp>
          </p:grpSp>
          <p:grpSp>
            <p:nvGrpSpPr>
              <p:cNvPr id="3253" name="群組 2073">
                <a:extLst>
                  <a:ext uri="{FF2B5EF4-FFF2-40B4-BE49-F238E27FC236}">
                    <a16:creationId xmlns:a16="http://schemas.microsoft.com/office/drawing/2014/main" id="{71575B56-6DD5-C994-38EC-C23B1CB7FD61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642442" y="3152776"/>
                <a:ext cx="815975" cy="269875"/>
                <a:chOff x="226951" y="2465390"/>
                <a:chExt cx="816230" cy="272972"/>
              </a:xfrm>
            </p:grpSpPr>
            <p:sp>
              <p:nvSpPr>
                <p:cNvPr id="2218" name="AutoShape 46">
                  <a:extLst>
                    <a:ext uri="{FF2B5EF4-FFF2-40B4-BE49-F238E27FC236}">
                      <a16:creationId xmlns:a16="http://schemas.microsoft.com/office/drawing/2014/main" id="{B05DC3FD-6DDF-42EC-A3EF-A6473A3B66B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95651" y="2465390"/>
                  <a:ext cx="747532" cy="272972"/>
                </a:xfrm>
                <a:prstGeom prst="roundRect">
                  <a:avLst>
                    <a:gd name="adj" fmla="val 16667"/>
                  </a:avLst>
                </a:prstGeom>
                <a:solidFill>
                  <a:schemeClr val="bg1"/>
                </a:solidFill>
                <a:ln w="63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lIns="68399" tIns="34199" rIns="68399" bIns="34199" anchor="ctr"/>
                <a:lstStyle>
                  <a:lvl1pPr defTabSz="957263" eaLnBrk="0" hangingPunct="0">
                    <a:spcBef>
                      <a:spcPct val="20000"/>
                    </a:spcBef>
                    <a:buChar char="•"/>
                    <a:defRPr kumimoji="1" sz="3400">
                      <a:solidFill>
                        <a:schemeClr val="tx1"/>
                      </a:solidFill>
                      <a:latin typeface="Arial" charset="0"/>
                      <a:ea typeface="新細明體" charset="0"/>
                    </a:defRPr>
                  </a:lvl1pPr>
                  <a:lvl2pPr marL="742950" indent="-285750" defTabSz="957263" eaLnBrk="0" hangingPunct="0">
                    <a:spcBef>
                      <a:spcPct val="20000"/>
                    </a:spcBef>
                    <a:buChar char="–"/>
                    <a:defRPr kumimoji="1" sz="2900">
                      <a:solidFill>
                        <a:schemeClr val="tx1"/>
                      </a:solidFill>
                      <a:latin typeface="Arial" charset="0"/>
                      <a:ea typeface="新細明體" charset="0"/>
                    </a:defRPr>
                  </a:lvl2pPr>
                  <a:lvl3pPr marL="1143000" indent="-228600" defTabSz="957263" eaLnBrk="0" hangingPunct="0">
                    <a:spcBef>
                      <a:spcPct val="20000"/>
                    </a:spcBef>
                    <a:buChar char="•"/>
                    <a:defRPr kumimoji="1" sz="2500">
                      <a:solidFill>
                        <a:schemeClr val="tx1"/>
                      </a:solidFill>
                      <a:latin typeface="Arial" charset="0"/>
                      <a:ea typeface="新細明體" charset="0"/>
                    </a:defRPr>
                  </a:lvl3pPr>
                  <a:lvl4pPr marL="1600200" indent="-228600" defTabSz="957263" eaLnBrk="0" hangingPunct="0">
                    <a:spcBef>
                      <a:spcPct val="20000"/>
                    </a:spcBef>
                    <a:buChar char="–"/>
                    <a:defRPr kumimoji="1" sz="2200">
                      <a:solidFill>
                        <a:schemeClr val="tx1"/>
                      </a:solidFill>
                      <a:latin typeface="Arial" charset="0"/>
                      <a:ea typeface="新細明體" charset="0"/>
                    </a:defRPr>
                  </a:lvl4pPr>
                  <a:lvl5pPr marL="2057400" indent="-228600" defTabSz="957263" eaLnBrk="0" hangingPunct="0">
                    <a:spcBef>
                      <a:spcPct val="20000"/>
                    </a:spcBef>
                    <a:buChar char="»"/>
                    <a:defRPr kumimoji="1" sz="2200">
                      <a:solidFill>
                        <a:schemeClr val="tx1"/>
                      </a:solidFill>
                      <a:latin typeface="Arial" charset="0"/>
                      <a:ea typeface="新細明體" charset="0"/>
                    </a:defRPr>
                  </a:lvl5pPr>
                  <a:lvl6pPr marL="2514600" indent="-228600" defTabSz="957263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200">
                      <a:solidFill>
                        <a:schemeClr val="tx1"/>
                      </a:solidFill>
                      <a:latin typeface="Arial" charset="0"/>
                      <a:ea typeface="新細明體" charset="0"/>
                    </a:defRPr>
                  </a:lvl6pPr>
                  <a:lvl7pPr marL="2971800" indent="-228600" defTabSz="957263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200">
                      <a:solidFill>
                        <a:schemeClr val="tx1"/>
                      </a:solidFill>
                      <a:latin typeface="Arial" charset="0"/>
                      <a:ea typeface="新細明體" charset="0"/>
                    </a:defRPr>
                  </a:lvl7pPr>
                  <a:lvl8pPr marL="3429000" indent="-228600" defTabSz="957263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200">
                      <a:solidFill>
                        <a:schemeClr val="tx1"/>
                      </a:solidFill>
                      <a:latin typeface="Arial" charset="0"/>
                      <a:ea typeface="新細明體" charset="0"/>
                    </a:defRPr>
                  </a:lvl8pPr>
                  <a:lvl9pPr marL="3886200" indent="-228600" defTabSz="957263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200">
                      <a:solidFill>
                        <a:schemeClr val="tx1"/>
                      </a:solidFill>
                      <a:latin typeface="Arial" charset="0"/>
                      <a:ea typeface="新細明體" charset="0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  <a:defRPr/>
                  </a:pPr>
                  <a:r>
                    <a:rPr lang="en-US" altLang="zh-TW" sz="400" dirty="0"/>
                    <a:t>Medical Squadron</a:t>
                  </a:r>
                </a:p>
                <a:p>
                  <a:pPr algn="ctr" eaLnBrk="1" hangingPunct="1">
                    <a:spcBef>
                      <a:spcPct val="0"/>
                    </a:spcBef>
                    <a:buFontTx/>
                    <a:buNone/>
                    <a:defRPr/>
                  </a:pPr>
                  <a:r>
                    <a:rPr lang="en-US" altLang="zh-TW" sz="400" dirty="0"/>
                    <a:t>OC </a:t>
                  </a:r>
                  <a:r>
                    <a:rPr lang="en-US" altLang="zh-TW" sz="400"/>
                    <a:t>Med Sqn</a:t>
                  </a:r>
                </a:p>
                <a:p>
                  <a:pPr algn="ctr" eaLnBrk="1" hangingPunct="1">
                    <a:spcBef>
                      <a:spcPct val="0"/>
                    </a:spcBef>
                    <a:buFontTx/>
                    <a:buNone/>
                    <a:defRPr/>
                  </a:pPr>
                  <a:r>
                    <a:rPr lang="en-US" altLang="zh-TW" sz="400"/>
                    <a:t>Sqn </a:t>
                  </a:r>
                  <a:r>
                    <a:rPr lang="en-US" altLang="zh-TW" sz="400" dirty="0" err="1"/>
                    <a:t>Ldr</a:t>
                  </a:r>
                  <a:r>
                    <a:rPr lang="en-US" altLang="zh-TW" sz="400" dirty="0"/>
                    <a:t> TSANG Chi Ho</a:t>
                  </a:r>
                  <a:endParaRPr lang="en-US" altLang="zh-TW" sz="300" dirty="0"/>
                </a:p>
              </p:txBody>
            </p:sp>
            <p:cxnSp>
              <p:nvCxnSpPr>
                <p:cNvPr id="2219" name="AutoShape 187">
                  <a:extLst>
                    <a:ext uri="{FF2B5EF4-FFF2-40B4-BE49-F238E27FC236}">
                      <a16:creationId xmlns:a16="http://schemas.microsoft.com/office/drawing/2014/main" id="{6214FCAC-A73C-4A5A-A66E-12B14BC33E0C}"/>
                    </a:ext>
                  </a:extLst>
                </p:cNvPr>
                <p:cNvCxnSpPr>
                  <a:cxnSpLocks noChangeShapeType="1"/>
                </p:cNvCxnSpPr>
                <p:nvPr/>
              </p:nvCxnSpPr>
              <p:spPr bwMode="auto">
                <a:xfrm flipH="1">
                  <a:off x="227404" y="2600270"/>
                  <a:ext cx="68247" cy="0"/>
                </a:xfrm>
                <a:prstGeom prst="straightConnector1">
                  <a:avLst/>
                </a:prstGeom>
                <a:noFill/>
                <a:ln w="63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</p:cxnSp>
          </p:grpSp>
          <p:grpSp>
            <p:nvGrpSpPr>
              <p:cNvPr id="3254" name="群組 24">
                <a:extLst>
                  <a:ext uri="{FF2B5EF4-FFF2-40B4-BE49-F238E27FC236}">
                    <a16:creationId xmlns:a16="http://schemas.microsoft.com/office/drawing/2014/main" id="{1462C43F-D723-3724-5E78-CDD33C9B369F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640842" y="4333877"/>
                <a:ext cx="818697" cy="271462"/>
                <a:chOff x="660388" y="4324351"/>
                <a:chExt cx="818697" cy="271462"/>
              </a:xfrm>
            </p:grpSpPr>
            <p:sp>
              <p:nvSpPr>
                <p:cNvPr id="3" name="AutoShape 42">
                  <a:extLst>
                    <a:ext uri="{FF2B5EF4-FFF2-40B4-BE49-F238E27FC236}">
                      <a16:creationId xmlns:a16="http://schemas.microsoft.com/office/drawing/2014/main" id="{71564310-3080-4D78-AD20-90240CC7842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730200" y="4324351"/>
                  <a:ext cx="748885" cy="271462"/>
                </a:xfrm>
                <a:prstGeom prst="roundRect">
                  <a:avLst>
                    <a:gd name="adj" fmla="val 16667"/>
                  </a:avLst>
                </a:prstGeom>
                <a:solidFill>
                  <a:schemeClr val="bg1"/>
                </a:solidFill>
                <a:ln w="63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lIns="68399" tIns="34199" rIns="68399" bIns="34199" anchor="ctr"/>
                <a:lstStyle>
                  <a:lvl1pPr defTabSz="957263" eaLnBrk="0" hangingPunct="0">
                    <a:spcBef>
                      <a:spcPct val="20000"/>
                    </a:spcBef>
                    <a:buChar char="•"/>
                    <a:defRPr kumimoji="1" sz="3400">
                      <a:solidFill>
                        <a:schemeClr val="tx1"/>
                      </a:solidFill>
                      <a:latin typeface="Arial" charset="0"/>
                      <a:ea typeface="新細明體" charset="0"/>
                    </a:defRPr>
                  </a:lvl1pPr>
                  <a:lvl2pPr marL="742950" indent="-285750" defTabSz="957263" eaLnBrk="0" hangingPunct="0">
                    <a:spcBef>
                      <a:spcPct val="20000"/>
                    </a:spcBef>
                    <a:buChar char="–"/>
                    <a:defRPr kumimoji="1" sz="2900">
                      <a:solidFill>
                        <a:schemeClr val="tx1"/>
                      </a:solidFill>
                      <a:latin typeface="Arial" charset="0"/>
                      <a:ea typeface="新細明體" charset="0"/>
                    </a:defRPr>
                  </a:lvl2pPr>
                  <a:lvl3pPr marL="1143000" indent="-228600" defTabSz="957263" eaLnBrk="0" hangingPunct="0">
                    <a:spcBef>
                      <a:spcPct val="20000"/>
                    </a:spcBef>
                    <a:buChar char="•"/>
                    <a:defRPr kumimoji="1" sz="2500">
                      <a:solidFill>
                        <a:schemeClr val="tx1"/>
                      </a:solidFill>
                      <a:latin typeface="Arial" charset="0"/>
                      <a:ea typeface="新細明體" charset="0"/>
                    </a:defRPr>
                  </a:lvl3pPr>
                  <a:lvl4pPr marL="1600200" indent="-228600" defTabSz="957263" eaLnBrk="0" hangingPunct="0">
                    <a:spcBef>
                      <a:spcPct val="20000"/>
                    </a:spcBef>
                    <a:buChar char="–"/>
                    <a:defRPr kumimoji="1" sz="2200">
                      <a:solidFill>
                        <a:schemeClr val="tx1"/>
                      </a:solidFill>
                      <a:latin typeface="Arial" charset="0"/>
                      <a:ea typeface="新細明體" charset="0"/>
                    </a:defRPr>
                  </a:lvl4pPr>
                  <a:lvl5pPr marL="2057400" indent="-228600" defTabSz="957263" eaLnBrk="0" hangingPunct="0">
                    <a:spcBef>
                      <a:spcPct val="20000"/>
                    </a:spcBef>
                    <a:buChar char="»"/>
                    <a:defRPr kumimoji="1" sz="2200">
                      <a:solidFill>
                        <a:schemeClr val="tx1"/>
                      </a:solidFill>
                      <a:latin typeface="Arial" charset="0"/>
                      <a:ea typeface="新細明體" charset="0"/>
                    </a:defRPr>
                  </a:lvl5pPr>
                  <a:lvl6pPr marL="2514600" indent="-228600" defTabSz="957263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200">
                      <a:solidFill>
                        <a:schemeClr val="tx1"/>
                      </a:solidFill>
                      <a:latin typeface="Arial" charset="0"/>
                      <a:ea typeface="新細明體" charset="0"/>
                    </a:defRPr>
                  </a:lvl6pPr>
                  <a:lvl7pPr marL="2971800" indent="-228600" defTabSz="957263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200">
                      <a:solidFill>
                        <a:schemeClr val="tx1"/>
                      </a:solidFill>
                      <a:latin typeface="Arial" charset="0"/>
                      <a:ea typeface="新細明體" charset="0"/>
                    </a:defRPr>
                  </a:lvl7pPr>
                  <a:lvl8pPr marL="3429000" indent="-228600" defTabSz="957263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200">
                      <a:solidFill>
                        <a:schemeClr val="tx1"/>
                      </a:solidFill>
                      <a:latin typeface="Arial" charset="0"/>
                      <a:ea typeface="新細明體" charset="0"/>
                    </a:defRPr>
                  </a:lvl8pPr>
                  <a:lvl9pPr marL="3886200" indent="-228600" defTabSz="957263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200">
                      <a:solidFill>
                        <a:schemeClr val="tx1"/>
                      </a:solidFill>
                      <a:latin typeface="Arial" charset="0"/>
                      <a:ea typeface="新細明體" charset="0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  <a:defRPr/>
                  </a:pPr>
                  <a:endParaRPr lang="en-US" altLang="zh-TW" sz="400" dirty="0"/>
                </a:p>
                <a:p>
                  <a:pPr algn="ctr" eaLnBrk="1" hangingPunct="1">
                    <a:lnSpc>
                      <a:spcPct val="85000"/>
                    </a:lnSpc>
                    <a:spcBef>
                      <a:spcPct val="0"/>
                    </a:spcBef>
                    <a:buFontTx/>
                    <a:buNone/>
                    <a:defRPr/>
                  </a:pPr>
                  <a:endParaRPr lang="en-US" altLang="zh-TW" sz="400" dirty="0"/>
                </a:p>
                <a:p>
                  <a:pPr algn="ctr" eaLnBrk="1" hangingPunct="1">
                    <a:spcBef>
                      <a:spcPct val="0"/>
                    </a:spcBef>
                    <a:buFontTx/>
                    <a:buNone/>
                    <a:defRPr/>
                  </a:pPr>
                  <a:r>
                    <a:rPr lang="en-US" altLang="zh-TW" sz="400" dirty="0"/>
                    <a:t>Public Affairs Flight </a:t>
                  </a:r>
                </a:p>
                <a:p>
                  <a:pPr algn="ctr" eaLnBrk="1" hangingPunct="1">
                    <a:spcBef>
                      <a:spcPct val="0"/>
                    </a:spcBef>
                    <a:buFontTx/>
                    <a:buNone/>
                    <a:defRPr/>
                  </a:pPr>
                  <a:r>
                    <a:rPr lang="en-US" altLang="zh-TW" sz="400" dirty="0"/>
                    <a:t>OC PA Flt</a:t>
                  </a:r>
                </a:p>
                <a:p>
                  <a:pPr algn="ctr" eaLnBrk="1" hangingPunct="1">
                    <a:spcBef>
                      <a:spcPct val="0"/>
                    </a:spcBef>
                    <a:buFontTx/>
                    <a:buNone/>
                    <a:defRPr/>
                  </a:pPr>
                  <a:r>
                    <a:rPr lang="en-US" altLang="zh-TW" sz="400" dirty="0"/>
                    <a:t>Flt Lt A Y S WONG</a:t>
                  </a:r>
                </a:p>
                <a:p>
                  <a:pPr algn="ctr" eaLnBrk="1" hangingPunct="1">
                    <a:lnSpc>
                      <a:spcPct val="85000"/>
                    </a:lnSpc>
                    <a:spcBef>
                      <a:spcPct val="0"/>
                    </a:spcBef>
                    <a:buFontTx/>
                    <a:buNone/>
                    <a:defRPr/>
                  </a:pPr>
                  <a:endParaRPr lang="en-US" altLang="zh-TW" sz="400" dirty="0"/>
                </a:p>
                <a:p>
                  <a:pPr algn="ctr" eaLnBrk="1" hangingPunct="1">
                    <a:lnSpc>
                      <a:spcPct val="85000"/>
                    </a:lnSpc>
                    <a:spcBef>
                      <a:spcPct val="0"/>
                    </a:spcBef>
                    <a:buFontTx/>
                    <a:buNone/>
                    <a:defRPr/>
                  </a:pPr>
                  <a:endParaRPr lang="en-US" altLang="zh-TW" sz="400" dirty="0"/>
                </a:p>
              </p:txBody>
            </p:sp>
            <p:cxnSp>
              <p:nvCxnSpPr>
                <p:cNvPr id="8" name="AutoShape 187">
                  <a:extLst>
                    <a:ext uri="{FF2B5EF4-FFF2-40B4-BE49-F238E27FC236}">
                      <a16:creationId xmlns:a16="http://schemas.microsoft.com/office/drawing/2014/main" id="{98ED077B-92FC-4BCD-8D97-EE5477569830}"/>
                    </a:ext>
                  </a:extLst>
                </p:cNvPr>
                <p:cNvCxnSpPr>
                  <a:cxnSpLocks noChangeShapeType="1"/>
                </p:cNvCxnSpPr>
                <p:nvPr/>
              </p:nvCxnSpPr>
              <p:spPr bwMode="auto">
                <a:xfrm flipH="1">
                  <a:off x="660388" y="4465638"/>
                  <a:ext cx="66638" cy="0"/>
                </a:xfrm>
                <a:prstGeom prst="straightConnector1">
                  <a:avLst/>
                </a:prstGeom>
                <a:noFill/>
                <a:ln w="63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</p:cxnSp>
          </p:grpSp>
          <p:cxnSp>
            <p:nvCxnSpPr>
              <p:cNvPr id="9" name="AutoShape 229">
                <a:extLst>
                  <a:ext uri="{FF2B5EF4-FFF2-40B4-BE49-F238E27FC236}">
                    <a16:creationId xmlns:a16="http://schemas.microsoft.com/office/drawing/2014/main" id="{CF5FADA0-3E65-4A3C-8692-E566A24E4D52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flipV="1">
                <a:off x="639721" y="3040062"/>
                <a:ext cx="0" cy="1439864"/>
              </a:xfrm>
              <a:prstGeom prst="straightConnector1">
                <a:avLst/>
              </a:prstGeom>
              <a:noFill/>
              <a:ln w="63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</p:cxnSp>
        </p:grpSp>
        <p:grpSp>
          <p:nvGrpSpPr>
            <p:cNvPr id="3082" name="群組 294">
              <a:extLst>
                <a:ext uri="{FF2B5EF4-FFF2-40B4-BE49-F238E27FC236}">
                  <a16:creationId xmlns:a16="http://schemas.microsoft.com/office/drawing/2014/main" id="{0D9900EC-0319-78EF-6395-36DFE724A7F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997075" y="2219325"/>
              <a:ext cx="892175" cy="330200"/>
              <a:chOff x="7969466" y="1579040"/>
              <a:chExt cx="835200" cy="330099"/>
            </a:xfrm>
          </p:grpSpPr>
          <p:sp>
            <p:nvSpPr>
              <p:cNvPr id="27" name="AutoShape 25">
                <a:extLst>
                  <a:ext uri="{FF2B5EF4-FFF2-40B4-BE49-F238E27FC236}">
                    <a16:creationId xmlns:a16="http://schemas.microsoft.com/office/drawing/2014/main" id="{33427E86-AF45-4E4C-AFF5-1114E18E813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969466" y="1637760"/>
                <a:ext cx="835200" cy="271379"/>
              </a:xfrm>
              <a:prstGeom prst="roundRect">
                <a:avLst>
                  <a:gd name="adj" fmla="val 16667"/>
                </a:avLst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lIns="68399" tIns="34199" rIns="68399" bIns="34199" anchor="ctr"/>
              <a:lstStyle>
                <a:lvl1pPr defTabSz="957263" eaLnBrk="0" hangingPunct="0">
                  <a:spcBef>
                    <a:spcPct val="20000"/>
                  </a:spcBef>
                  <a:buChar char="•"/>
                  <a:defRPr kumimoji="1" sz="3400">
                    <a:solidFill>
                      <a:schemeClr val="tx1"/>
                    </a:solidFill>
                    <a:latin typeface="Arial" charset="0"/>
                    <a:ea typeface="新細明體" charset="0"/>
                  </a:defRPr>
                </a:lvl1pPr>
                <a:lvl2pPr marL="742950" indent="-285750" defTabSz="957263" eaLnBrk="0" hangingPunct="0">
                  <a:spcBef>
                    <a:spcPct val="20000"/>
                  </a:spcBef>
                  <a:buChar char="–"/>
                  <a:defRPr kumimoji="1" sz="2900">
                    <a:solidFill>
                      <a:schemeClr val="tx1"/>
                    </a:solidFill>
                    <a:latin typeface="Arial" charset="0"/>
                    <a:ea typeface="新細明體" charset="0"/>
                  </a:defRPr>
                </a:lvl2pPr>
                <a:lvl3pPr marL="1143000" indent="-228600" defTabSz="957263" eaLnBrk="0" hangingPunct="0">
                  <a:spcBef>
                    <a:spcPct val="20000"/>
                  </a:spcBef>
                  <a:buChar char="•"/>
                  <a:defRPr kumimoji="1" sz="2500">
                    <a:solidFill>
                      <a:schemeClr val="tx1"/>
                    </a:solidFill>
                    <a:latin typeface="Arial" charset="0"/>
                    <a:ea typeface="新細明體" charset="0"/>
                  </a:defRPr>
                </a:lvl3pPr>
                <a:lvl4pPr marL="1600200" indent="-228600" defTabSz="957263" eaLnBrk="0" hangingPunct="0">
                  <a:spcBef>
                    <a:spcPct val="20000"/>
                  </a:spcBef>
                  <a:buChar char="–"/>
                  <a:defRPr kumimoji="1" sz="2200">
                    <a:solidFill>
                      <a:schemeClr val="tx1"/>
                    </a:solidFill>
                    <a:latin typeface="Arial" charset="0"/>
                    <a:ea typeface="新細明體" charset="0"/>
                  </a:defRPr>
                </a:lvl4pPr>
                <a:lvl5pPr marL="2057400" indent="-228600" defTabSz="957263" eaLnBrk="0" hangingPunct="0">
                  <a:spcBef>
                    <a:spcPct val="20000"/>
                  </a:spcBef>
                  <a:buChar char="»"/>
                  <a:defRPr kumimoji="1" sz="2200">
                    <a:solidFill>
                      <a:schemeClr val="tx1"/>
                    </a:solidFill>
                    <a:latin typeface="Arial" charset="0"/>
                    <a:ea typeface="新細明體" charset="0"/>
                  </a:defRPr>
                </a:lvl5pPr>
                <a:lvl6pPr marL="2514600" indent="-228600" defTabSz="957263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200">
                    <a:solidFill>
                      <a:schemeClr val="tx1"/>
                    </a:solidFill>
                    <a:latin typeface="Arial" charset="0"/>
                    <a:ea typeface="新細明體" charset="0"/>
                  </a:defRPr>
                </a:lvl6pPr>
                <a:lvl7pPr marL="2971800" indent="-228600" defTabSz="957263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200">
                    <a:solidFill>
                      <a:schemeClr val="tx1"/>
                    </a:solidFill>
                    <a:latin typeface="Arial" charset="0"/>
                    <a:ea typeface="新細明體" charset="0"/>
                  </a:defRPr>
                </a:lvl7pPr>
                <a:lvl8pPr marL="3429000" indent="-228600" defTabSz="957263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200">
                    <a:solidFill>
                      <a:schemeClr val="tx1"/>
                    </a:solidFill>
                    <a:latin typeface="Arial" charset="0"/>
                    <a:ea typeface="新細明體" charset="0"/>
                  </a:defRPr>
                </a:lvl8pPr>
                <a:lvl9pPr marL="3886200" indent="-228600" defTabSz="957263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200">
                    <a:solidFill>
                      <a:schemeClr val="tx1"/>
                    </a:solidFill>
                    <a:latin typeface="Arial" charset="0"/>
                    <a:ea typeface="新細明體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  <a:defRPr/>
                </a:pPr>
                <a:r>
                  <a:rPr lang="en-US" altLang="zh-TW" sz="400" dirty="0"/>
                  <a:t>Deputy Commanding Officer,</a:t>
                </a:r>
              </a:p>
              <a:p>
                <a:pPr algn="ctr" eaLnBrk="1" hangingPunct="1">
                  <a:spcBef>
                    <a:spcPct val="0"/>
                  </a:spcBef>
                  <a:buFontTx/>
                  <a:buNone/>
                  <a:defRPr/>
                </a:pPr>
                <a:r>
                  <a:rPr lang="en-US" altLang="zh-TW" sz="400" dirty="0"/>
                  <a:t>Skills Development and Support</a:t>
                </a:r>
              </a:p>
              <a:p>
                <a:pPr algn="ctr" eaLnBrk="1" hangingPunct="1">
                  <a:spcBef>
                    <a:spcPct val="0"/>
                  </a:spcBef>
                  <a:buFontTx/>
                  <a:buNone/>
                  <a:defRPr/>
                </a:pPr>
                <a:r>
                  <a:rPr lang="en-US" altLang="zh-TW" sz="400" dirty="0"/>
                  <a:t>DCO SD&amp;S</a:t>
                </a:r>
              </a:p>
              <a:p>
                <a:pPr algn="ctr" eaLnBrk="1" hangingPunct="1">
                  <a:spcBef>
                    <a:spcPct val="0"/>
                  </a:spcBef>
                  <a:buFontTx/>
                  <a:buNone/>
                  <a:defRPr/>
                </a:pPr>
                <a:r>
                  <a:rPr lang="en-US" altLang="zh-TW" sz="400" dirty="0" err="1"/>
                  <a:t>Wg</a:t>
                </a:r>
                <a:r>
                  <a:rPr lang="en-US" altLang="zh-TW" sz="400" dirty="0"/>
                  <a:t> </a:t>
                </a:r>
                <a:r>
                  <a:rPr lang="en-US" altLang="zh-TW" sz="400" dirty="0" err="1"/>
                  <a:t>Cdr</a:t>
                </a:r>
                <a:r>
                  <a:rPr lang="en-US" altLang="zh-TW" sz="400" dirty="0"/>
                  <a:t> F C CHAN</a:t>
                </a:r>
              </a:p>
            </p:txBody>
          </p:sp>
          <p:cxnSp>
            <p:nvCxnSpPr>
              <p:cNvPr id="28" name="AutoShape 149">
                <a:extLst>
                  <a:ext uri="{FF2B5EF4-FFF2-40B4-BE49-F238E27FC236}">
                    <a16:creationId xmlns:a16="http://schemas.microsoft.com/office/drawing/2014/main" id="{E2D1A687-8DCB-4161-A6A5-2474573D828C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flipV="1">
                <a:off x="8385580" y="1579040"/>
                <a:ext cx="0" cy="55546"/>
              </a:xfrm>
              <a:prstGeom prst="straightConnector1">
                <a:avLst/>
              </a:prstGeom>
              <a:noFill/>
              <a:ln w="63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</p:cxnSp>
        </p:grpSp>
        <p:grpSp>
          <p:nvGrpSpPr>
            <p:cNvPr id="3086" name="群組 13">
              <a:extLst>
                <a:ext uri="{FF2B5EF4-FFF2-40B4-BE49-F238E27FC236}">
                  <a16:creationId xmlns:a16="http://schemas.microsoft.com/office/drawing/2014/main" id="{1376B2A6-8300-C5C4-8FB8-F822EE82D2E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073275" y="3105150"/>
              <a:ext cx="815975" cy="271463"/>
              <a:chOff x="7963076" y="2055837"/>
              <a:chExt cx="715073" cy="270681"/>
            </a:xfrm>
          </p:grpSpPr>
          <p:sp>
            <p:nvSpPr>
              <p:cNvPr id="2201" name="AutoShape 100">
                <a:extLst>
                  <a:ext uri="{FF2B5EF4-FFF2-40B4-BE49-F238E27FC236}">
                    <a16:creationId xmlns:a16="http://schemas.microsoft.com/office/drawing/2014/main" id="{F2B7C8B6-1038-4D10-A449-95CB8E9EE49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8032636" y="2055837"/>
                <a:ext cx="645513" cy="270681"/>
              </a:xfrm>
              <a:prstGeom prst="roundRect">
                <a:avLst>
                  <a:gd name="adj" fmla="val 16667"/>
                </a:avLst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lIns="68399" tIns="34199" rIns="68399" bIns="34199" anchor="ctr"/>
              <a:lstStyle>
                <a:lvl1pPr defTabSz="957263" eaLnBrk="0" hangingPunct="0">
                  <a:spcBef>
                    <a:spcPct val="20000"/>
                  </a:spcBef>
                  <a:buChar char="•"/>
                  <a:defRPr kumimoji="1" sz="3400">
                    <a:solidFill>
                      <a:schemeClr val="tx1"/>
                    </a:solidFill>
                    <a:latin typeface="Arial" charset="0"/>
                    <a:ea typeface="新細明體" charset="0"/>
                  </a:defRPr>
                </a:lvl1pPr>
                <a:lvl2pPr marL="742950" indent="-285750" defTabSz="957263" eaLnBrk="0" hangingPunct="0">
                  <a:spcBef>
                    <a:spcPct val="20000"/>
                  </a:spcBef>
                  <a:buChar char="–"/>
                  <a:defRPr kumimoji="1" sz="2900">
                    <a:solidFill>
                      <a:schemeClr val="tx1"/>
                    </a:solidFill>
                    <a:latin typeface="Arial" charset="0"/>
                    <a:ea typeface="新細明體" charset="0"/>
                  </a:defRPr>
                </a:lvl2pPr>
                <a:lvl3pPr marL="1143000" indent="-228600" defTabSz="957263" eaLnBrk="0" hangingPunct="0">
                  <a:spcBef>
                    <a:spcPct val="20000"/>
                  </a:spcBef>
                  <a:buChar char="•"/>
                  <a:defRPr kumimoji="1" sz="2500">
                    <a:solidFill>
                      <a:schemeClr val="tx1"/>
                    </a:solidFill>
                    <a:latin typeface="Arial" charset="0"/>
                    <a:ea typeface="新細明體" charset="0"/>
                  </a:defRPr>
                </a:lvl3pPr>
                <a:lvl4pPr marL="1600200" indent="-228600" defTabSz="957263" eaLnBrk="0" hangingPunct="0">
                  <a:spcBef>
                    <a:spcPct val="20000"/>
                  </a:spcBef>
                  <a:buChar char="–"/>
                  <a:defRPr kumimoji="1" sz="2200">
                    <a:solidFill>
                      <a:schemeClr val="tx1"/>
                    </a:solidFill>
                    <a:latin typeface="Arial" charset="0"/>
                    <a:ea typeface="新細明體" charset="0"/>
                  </a:defRPr>
                </a:lvl4pPr>
                <a:lvl5pPr marL="2057400" indent="-228600" defTabSz="957263" eaLnBrk="0" hangingPunct="0">
                  <a:spcBef>
                    <a:spcPct val="20000"/>
                  </a:spcBef>
                  <a:buChar char="»"/>
                  <a:defRPr kumimoji="1" sz="2200">
                    <a:solidFill>
                      <a:schemeClr val="tx1"/>
                    </a:solidFill>
                    <a:latin typeface="Arial" charset="0"/>
                    <a:ea typeface="新細明體" charset="0"/>
                  </a:defRPr>
                </a:lvl5pPr>
                <a:lvl6pPr marL="2514600" indent="-228600" defTabSz="957263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200">
                    <a:solidFill>
                      <a:schemeClr val="tx1"/>
                    </a:solidFill>
                    <a:latin typeface="Arial" charset="0"/>
                    <a:ea typeface="新細明體" charset="0"/>
                  </a:defRPr>
                </a:lvl6pPr>
                <a:lvl7pPr marL="2971800" indent="-228600" defTabSz="957263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200">
                    <a:solidFill>
                      <a:schemeClr val="tx1"/>
                    </a:solidFill>
                    <a:latin typeface="Arial" charset="0"/>
                    <a:ea typeface="新細明體" charset="0"/>
                  </a:defRPr>
                </a:lvl7pPr>
                <a:lvl8pPr marL="3429000" indent="-228600" defTabSz="957263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200">
                    <a:solidFill>
                      <a:schemeClr val="tx1"/>
                    </a:solidFill>
                    <a:latin typeface="Arial" charset="0"/>
                    <a:ea typeface="新細明體" charset="0"/>
                  </a:defRPr>
                </a:lvl8pPr>
                <a:lvl9pPr marL="3886200" indent="-228600" defTabSz="957263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200">
                    <a:solidFill>
                      <a:schemeClr val="tx1"/>
                    </a:solidFill>
                    <a:latin typeface="Arial" charset="0"/>
                    <a:ea typeface="新細明體" charset="0"/>
                  </a:defRPr>
                </a:lvl9pPr>
              </a:lstStyle>
              <a:p>
                <a:pPr algn="ctr" eaLnBrk="1" hangingPunct="1">
                  <a:lnSpc>
                    <a:spcPct val="95000"/>
                  </a:lnSpc>
                  <a:spcBef>
                    <a:spcPct val="0"/>
                  </a:spcBef>
                  <a:buFontTx/>
                  <a:buNone/>
                  <a:defRPr/>
                </a:pPr>
                <a:r>
                  <a:rPr lang="en-US" altLang="zh-TW" sz="400" dirty="0"/>
                  <a:t>Support Services Wing</a:t>
                </a:r>
              </a:p>
              <a:p>
                <a:pPr algn="ctr" eaLnBrk="1" hangingPunct="1">
                  <a:lnSpc>
                    <a:spcPct val="95000"/>
                  </a:lnSpc>
                  <a:spcBef>
                    <a:spcPct val="0"/>
                  </a:spcBef>
                  <a:buFontTx/>
                  <a:buNone/>
                  <a:defRPr/>
                </a:pPr>
                <a:r>
                  <a:rPr lang="en-US" altLang="zh-TW" sz="400" dirty="0"/>
                  <a:t>OC </a:t>
                </a:r>
                <a:r>
                  <a:rPr lang="en-US" altLang="zh-TW" sz="400" dirty="0" err="1"/>
                  <a:t>Sp</a:t>
                </a:r>
                <a:r>
                  <a:rPr lang="en-US" altLang="zh-TW" sz="400" dirty="0"/>
                  <a:t> Svc </a:t>
                </a:r>
                <a:r>
                  <a:rPr lang="en-US" altLang="zh-TW" sz="400" dirty="0" err="1"/>
                  <a:t>Wg</a:t>
                </a:r>
                <a:endParaRPr lang="en-US" altLang="zh-TW" sz="400" dirty="0"/>
              </a:p>
              <a:p>
                <a:pPr algn="ctr" eaLnBrk="1" hangingPunct="1">
                  <a:lnSpc>
                    <a:spcPct val="95000"/>
                  </a:lnSpc>
                  <a:spcBef>
                    <a:spcPct val="0"/>
                  </a:spcBef>
                  <a:buFontTx/>
                  <a:buNone/>
                  <a:defRPr/>
                </a:pPr>
                <a:r>
                  <a:rPr lang="en-US" altLang="zh-TW" sz="400" dirty="0"/>
                  <a:t>Sqn </a:t>
                </a:r>
                <a:r>
                  <a:rPr lang="en-US" altLang="zh-TW" sz="400" dirty="0" err="1"/>
                  <a:t>Ldr</a:t>
                </a:r>
                <a:r>
                  <a:rPr lang="en-US" altLang="zh-TW" sz="400" dirty="0"/>
                  <a:t> C K Y FUK</a:t>
                </a:r>
              </a:p>
            </p:txBody>
          </p:sp>
          <p:cxnSp>
            <p:nvCxnSpPr>
              <p:cNvPr id="30" name="AutoShape 349">
                <a:extLst>
                  <a:ext uri="{FF2B5EF4-FFF2-40B4-BE49-F238E27FC236}">
                    <a16:creationId xmlns:a16="http://schemas.microsoft.com/office/drawing/2014/main" id="{E3CE8A1E-841C-488C-A4BA-10F4D3EBE26A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flipH="1">
                <a:off x="7963076" y="2195135"/>
                <a:ext cx="68169" cy="0"/>
              </a:xfrm>
              <a:prstGeom prst="straightConnector1">
                <a:avLst/>
              </a:prstGeom>
              <a:noFill/>
              <a:ln w="63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</p:cxnSp>
        </p:grpSp>
        <p:grpSp>
          <p:nvGrpSpPr>
            <p:cNvPr id="3087" name="群組 14">
              <a:extLst>
                <a:ext uri="{FF2B5EF4-FFF2-40B4-BE49-F238E27FC236}">
                  <a16:creationId xmlns:a16="http://schemas.microsoft.com/office/drawing/2014/main" id="{836B9317-C5D7-F849-D179-70DDE1F5066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076450" y="3535363"/>
              <a:ext cx="808038" cy="273050"/>
              <a:chOff x="7967842" y="2465514"/>
              <a:chExt cx="710307" cy="272141"/>
            </a:xfrm>
          </p:grpSpPr>
          <p:sp>
            <p:nvSpPr>
              <p:cNvPr id="31" name="AutoShape 101">
                <a:extLst>
                  <a:ext uri="{FF2B5EF4-FFF2-40B4-BE49-F238E27FC236}">
                    <a16:creationId xmlns:a16="http://schemas.microsoft.com/office/drawing/2014/main" id="{174493D0-EB2D-4D0D-82E6-FA685D8595B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8036222" y="2465514"/>
                <a:ext cx="641927" cy="272141"/>
              </a:xfrm>
              <a:prstGeom prst="roundRect">
                <a:avLst>
                  <a:gd name="adj" fmla="val 16667"/>
                </a:avLst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lIns="68399" tIns="34199" rIns="68399" bIns="34199" anchor="ctr"/>
              <a:lstStyle>
                <a:lvl1pPr defTabSz="957263" eaLnBrk="0" hangingPunct="0">
                  <a:spcBef>
                    <a:spcPct val="20000"/>
                  </a:spcBef>
                  <a:buChar char="•"/>
                  <a:defRPr kumimoji="1" sz="3400">
                    <a:solidFill>
                      <a:schemeClr val="tx1"/>
                    </a:solidFill>
                    <a:latin typeface="Arial" charset="0"/>
                    <a:ea typeface="新細明體" charset="0"/>
                  </a:defRPr>
                </a:lvl1pPr>
                <a:lvl2pPr marL="742950" indent="-285750" defTabSz="957263" eaLnBrk="0" hangingPunct="0">
                  <a:spcBef>
                    <a:spcPct val="20000"/>
                  </a:spcBef>
                  <a:buChar char="–"/>
                  <a:defRPr kumimoji="1" sz="2900">
                    <a:solidFill>
                      <a:schemeClr val="tx1"/>
                    </a:solidFill>
                    <a:latin typeface="Arial" charset="0"/>
                    <a:ea typeface="新細明體" charset="0"/>
                  </a:defRPr>
                </a:lvl2pPr>
                <a:lvl3pPr marL="1143000" indent="-228600" defTabSz="957263" eaLnBrk="0" hangingPunct="0">
                  <a:spcBef>
                    <a:spcPct val="20000"/>
                  </a:spcBef>
                  <a:buChar char="•"/>
                  <a:defRPr kumimoji="1" sz="2500">
                    <a:solidFill>
                      <a:schemeClr val="tx1"/>
                    </a:solidFill>
                    <a:latin typeface="Arial" charset="0"/>
                    <a:ea typeface="新細明體" charset="0"/>
                  </a:defRPr>
                </a:lvl3pPr>
                <a:lvl4pPr marL="1600200" indent="-228600" defTabSz="957263" eaLnBrk="0" hangingPunct="0">
                  <a:spcBef>
                    <a:spcPct val="20000"/>
                  </a:spcBef>
                  <a:buChar char="–"/>
                  <a:defRPr kumimoji="1" sz="2200">
                    <a:solidFill>
                      <a:schemeClr val="tx1"/>
                    </a:solidFill>
                    <a:latin typeface="Arial" charset="0"/>
                    <a:ea typeface="新細明體" charset="0"/>
                  </a:defRPr>
                </a:lvl4pPr>
                <a:lvl5pPr marL="2057400" indent="-228600" defTabSz="957263" eaLnBrk="0" hangingPunct="0">
                  <a:spcBef>
                    <a:spcPct val="20000"/>
                  </a:spcBef>
                  <a:buChar char="»"/>
                  <a:defRPr kumimoji="1" sz="2200">
                    <a:solidFill>
                      <a:schemeClr val="tx1"/>
                    </a:solidFill>
                    <a:latin typeface="Arial" charset="0"/>
                    <a:ea typeface="新細明體" charset="0"/>
                  </a:defRPr>
                </a:lvl5pPr>
                <a:lvl6pPr marL="2514600" indent="-228600" defTabSz="957263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200">
                    <a:solidFill>
                      <a:schemeClr val="tx1"/>
                    </a:solidFill>
                    <a:latin typeface="Arial" charset="0"/>
                    <a:ea typeface="新細明體" charset="0"/>
                  </a:defRPr>
                </a:lvl6pPr>
                <a:lvl7pPr marL="2971800" indent="-228600" defTabSz="957263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200">
                    <a:solidFill>
                      <a:schemeClr val="tx1"/>
                    </a:solidFill>
                    <a:latin typeface="Arial" charset="0"/>
                    <a:ea typeface="新細明體" charset="0"/>
                  </a:defRPr>
                </a:lvl7pPr>
                <a:lvl8pPr marL="3429000" indent="-228600" defTabSz="957263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200">
                    <a:solidFill>
                      <a:schemeClr val="tx1"/>
                    </a:solidFill>
                    <a:latin typeface="Arial" charset="0"/>
                    <a:ea typeface="新細明體" charset="0"/>
                  </a:defRPr>
                </a:lvl8pPr>
                <a:lvl9pPr marL="3886200" indent="-228600" defTabSz="957263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200">
                    <a:solidFill>
                      <a:schemeClr val="tx1"/>
                    </a:solidFill>
                    <a:latin typeface="Arial" charset="0"/>
                    <a:ea typeface="新細明體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  <a:defRPr/>
                </a:pPr>
                <a:r>
                  <a:rPr lang="en-US" altLang="zh-TW" sz="400" dirty="0"/>
                  <a:t>General Service </a:t>
                </a:r>
              </a:p>
              <a:p>
                <a:pPr algn="ctr" eaLnBrk="1" hangingPunct="1">
                  <a:spcBef>
                    <a:spcPct val="0"/>
                  </a:spcBef>
                  <a:buFontTx/>
                  <a:buNone/>
                  <a:defRPr/>
                </a:pPr>
                <a:r>
                  <a:rPr lang="en-US" altLang="zh-TW" sz="400" dirty="0"/>
                  <a:t>Training Wing</a:t>
                </a:r>
              </a:p>
              <a:p>
                <a:pPr algn="ctr" eaLnBrk="1" hangingPunct="1">
                  <a:spcBef>
                    <a:spcPct val="0"/>
                  </a:spcBef>
                  <a:buFontTx/>
                  <a:buNone/>
                  <a:defRPr/>
                </a:pPr>
                <a:r>
                  <a:rPr lang="en-US" altLang="zh-TW" sz="400" dirty="0"/>
                  <a:t>OC GST Wg</a:t>
                </a:r>
              </a:p>
              <a:p>
                <a:pPr algn="ctr" eaLnBrk="1" hangingPunct="1">
                  <a:spcBef>
                    <a:spcPct val="0"/>
                  </a:spcBef>
                  <a:buFontTx/>
                  <a:buNone/>
                  <a:defRPr/>
                </a:pPr>
                <a:r>
                  <a:rPr lang="en-US" altLang="zh-TW" sz="400" dirty="0"/>
                  <a:t>Sqn </a:t>
                </a:r>
                <a:r>
                  <a:rPr lang="en-US" altLang="zh-TW" sz="400" dirty="0" err="1"/>
                  <a:t>Ldr</a:t>
                </a:r>
                <a:r>
                  <a:rPr lang="en-US" altLang="zh-TW" sz="400" dirty="0"/>
                  <a:t> R C M LAU</a:t>
                </a:r>
              </a:p>
            </p:txBody>
          </p:sp>
          <p:cxnSp>
            <p:nvCxnSpPr>
              <p:cNvPr id="2200" name="AutoShape 350">
                <a:extLst>
                  <a:ext uri="{FF2B5EF4-FFF2-40B4-BE49-F238E27FC236}">
                    <a16:creationId xmlns:a16="http://schemas.microsoft.com/office/drawing/2014/main" id="{00FE2AAE-7F15-4D2B-83E0-D34D06F36CAA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flipH="1">
                <a:off x="7967842" y="2603166"/>
                <a:ext cx="69775" cy="0"/>
              </a:xfrm>
              <a:prstGeom prst="straightConnector1">
                <a:avLst/>
              </a:prstGeom>
              <a:noFill/>
              <a:ln w="63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</p:cxnSp>
        </p:grpSp>
        <p:grpSp>
          <p:nvGrpSpPr>
            <p:cNvPr id="3088" name="群組 14">
              <a:extLst>
                <a:ext uri="{FF2B5EF4-FFF2-40B4-BE49-F238E27FC236}">
                  <a16:creationId xmlns:a16="http://schemas.microsoft.com/office/drawing/2014/main" id="{59648F61-291F-4919-7E69-245C7B54E96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076450" y="3963988"/>
              <a:ext cx="808038" cy="273050"/>
              <a:chOff x="7967842" y="2471842"/>
              <a:chExt cx="710307" cy="272141"/>
            </a:xfrm>
          </p:grpSpPr>
          <p:sp>
            <p:nvSpPr>
              <p:cNvPr id="2197" name="AutoShape 101">
                <a:extLst>
                  <a:ext uri="{FF2B5EF4-FFF2-40B4-BE49-F238E27FC236}">
                    <a16:creationId xmlns:a16="http://schemas.microsoft.com/office/drawing/2014/main" id="{8BD99E4D-E940-441A-B370-2A43A662B80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8036222" y="2471842"/>
                <a:ext cx="641927" cy="272141"/>
              </a:xfrm>
              <a:prstGeom prst="roundRect">
                <a:avLst>
                  <a:gd name="adj" fmla="val 16667"/>
                </a:avLst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lIns="68399" tIns="34199" rIns="68399" bIns="34199" anchor="ctr"/>
              <a:lstStyle>
                <a:lvl1pPr defTabSz="957263" eaLnBrk="0" hangingPunct="0">
                  <a:spcBef>
                    <a:spcPct val="20000"/>
                  </a:spcBef>
                  <a:buChar char="•"/>
                  <a:defRPr kumimoji="1" sz="3400">
                    <a:solidFill>
                      <a:schemeClr val="tx1"/>
                    </a:solidFill>
                    <a:latin typeface="Arial" charset="0"/>
                    <a:ea typeface="新細明體" charset="0"/>
                  </a:defRPr>
                </a:lvl1pPr>
                <a:lvl2pPr marL="742950" indent="-285750" defTabSz="957263" eaLnBrk="0" hangingPunct="0">
                  <a:spcBef>
                    <a:spcPct val="20000"/>
                  </a:spcBef>
                  <a:buChar char="–"/>
                  <a:defRPr kumimoji="1" sz="2900">
                    <a:solidFill>
                      <a:schemeClr val="tx1"/>
                    </a:solidFill>
                    <a:latin typeface="Arial" charset="0"/>
                    <a:ea typeface="新細明體" charset="0"/>
                  </a:defRPr>
                </a:lvl2pPr>
                <a:lvl3pPr marL="1143000" indent="-228600" defTabSz="957263" eaLnBrk="0" hangingPunct="0">
                  <a:spcBef>
                    <a:spcPct val="20000"/>
                  </a:spcBef>
                  <a:buChar char="•"/>
                  <a:defRPr kumimoji="1" sz="2500">
                    <a:solidFill>
                      <a:schemeClr val="tx1"/>
                    </a:solidFill>
                    <a:latin typeface="Arial" charset="0"/>
                    <a:ea typeface="新細明體" charset="0"/>
                  </a:defRPr>
                </a:lvl3pPr>
                <a:lvl4pPr marL="1600200" indent="-228600" defTabSz="957263" eaLnBrk="0" hangingPunct="0">
                  <a:spcBef>
                    <a:spcPct val="20000"/>
                  </a:spcBef>
                  <a:buChar char="–"/>
                  <a:defRPr kumimoji="1" sz="2200">
                    <a:solidFill>
                      <a:schemeClr val="tx1"/>
                    </a:solidFill>
                    <a:latin typeface="Arial" charset="0"/>
                    <a:ea typeface="新細明體" charset="0"/>
                  </a:defRPr>
                </a:lvl4pPr>
                <a:lvl5pPr marL="2057400" indent="-228600" defTabSz="957263" eaLnBrk="0" hangingPunct="0">
                  <a:spcBef>
                    <a:spcPct val="20000"/>
                  </a:spcBef>
                  <a:buChar char="»"/>
                  <a:defRPr kumimoji="1" sz="2200">
                    <a:solidFill>
                      <a:schemeClr val="tx1"/>
                    </a:solidFill>
                    <a:latin typeface="Arial" charset="0"/>
                    <a:ea typeface="新細明體" charset="0"/>
                  </a:defRPr>
                </a:lvl5pPr>
                <a:lvl6pPr marL="2514600" indent="-228600" defTabSz="957263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200">
                    <a:solidFill>
                      <a:schemeClr val="tx1"/>
                    </a:solidFill>
                    <a:latin typeface="Arial" charset="0"/>
                    <a:ea typeface="新細明體" charset="0"/>
                  </a:defRPr>
                </a:lvl6pPr>
                <a:lvl7pPr marL="2971800" indent="-228600" defTabSz="957263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200">
                    <a:solidFill>
                      <a:schemeClr val="tx1"/>
                    </a:solidFill>
                    <a:latin typeface="Arial" charset="0"/>
                    <a:ea typeface="新細明體" charset="0"/>
                  </a:defRPr>
                </a:lvl7pPr>
                <a:lvl8pPr marL="3429000" indent="-228600" defTabSz="957263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200">
                    <a:solidFill>
                      <a:schemeClr val="tx1"/>
                    </a:solidFill>
                    <a:latin typeface="Arial" charset="0"/>
                    <a:ea typeface="新細明體" charset="0"/>
                  </a:defRPr>
                </a:lvl8pPr>
                <a:lvl9pPr marL="3886200" indent="-228600" defTabSz="957263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200">
                    <a:solidFill>
                      <a:schemeClr val="tx1"/>
                    </a:solidFill>
                    <a:latin typeface="Arial" charset="0"/>
                    <a:ea typeface="新細明體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  <a:defRPr/>
                </a:pPr>
                <a:r>
                  <a:rPr lang="en-US" altLang="zh-TW" sz="400"/>
                  <a:t>Skills Development Wing</a:t>
                </a:r>
              </a:p>
              <a:p>
                <a:pPr algn="ctr" eaLnBrk="1" hangingPunct="1">
                  <a:spcBef>
                    <a:spcPct val="0"/>
                  </a:spcBef>
                  <a:buFontTx/>
                  <a:buNone/>
                  <a:defRPr/>
                </a:pPr>
                <a:r>
                  <a:rPr lang="en-US" altLang="zh-TW" sz="400"/>
                  <a:t>OC SD Wg</a:t>
                </a:r>
              </a:p>
              <a:p>
                <a:pPr algn="ctr" eaLnBrk="1" hangingPunct="1">
                  <a:spcBef>
                    <a:spcPct val="0"/>
                  </a:spcBef>
                  <a:buFontTx/>
                  <a:buNone/>
                  <a:defRPr/>
                </a:pPr>
                <a:r>
                  <a:rPr lang="en-US" altLang="zh-TW" sz="400"/>
                  <a:t>Sqn Ldr P C W LEE</a:t>
                </a:r>
              </a:p>
            </p:txBody>
          </p:sp>
          <p:cxnSp>
            <p:nvCxnSpPr>
              <p:cNvPr id="2198" name="AutoShape 350">
                <a:extLst>
                  <a:ext uri="{FF2B5EF4-FFF2-40B4-BE49-F238E27FC236}">
                    <a16:creationId xmlns:a16="http://schemas.microsoft.com/office/drawing/2014/main" id="{2B3A7B6B-3543-45E7-9833-C56A02DB699D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flipH="1">
                <a:off x="7967842" y="2603165"/>
                <a:ext cx="69775" cy="0"/>
              </a:xfrm>
              <a:prstGeom prst="straightConnector1">
                <a:avLst/>
              </a:prstGeom>
              <a:noFill/>
              <a:ln w="63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</p:cxnSp>
        </p:grpSp>
        <p:sp>
          <p:nvSpPr>
            <p:cNvPr id="2145" name="AutoShape 26">
              <a:extLst>
                <a:ext uri="{FF2B5EF4-FFF2-40B4-BE49-F238E27FC236}">
                  <a16:creationId xmlns:a16="http://schemas.microsoft.com/office/drawing/2014/main" id="{E276F3EE-2354-4EC5-BDF6-0CAAD0E4EE8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97076" y="2686050"/>
              <a:ext cx="893763" cy="273050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635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68399" tIns="34199" rIns="68399" bIns="34199" anchor="ctr"/>
            <a:lstStyle>
              <a:lvl1pPr defTabSz="957263" eaLnBrk="0" hangingPunct="0">
                <a:spcBef>
                  <a:spcPct val="20000"/>
                </a:spcBef>
                <a:buChar char="•"/>
                <a:defRPr kumimoji="1" sz="3400">
                  <a:solidFill>
                    <a:schemeClr val="tx1"/>
                  </a:solidFill>
                  <a:latin typeface="Arial" charset="0"/>
                  <a:ea typeface="新細明體" charset="0"/>
                </a:defRPr>
              </a:lvl1pPr>
              <a:lvl2pPr marL="742950" indent="-285750" defTabSz="957263" eaLnBrk="0" hangingPunct="0">
                <a:spcBef>
                  <a:spcPct val="20000"/>
                </a:spcBef>
                <a:buChar char="–"/>
                <a:defRPr kumimoji="1" sz="2900">
                  <a:solidFill>
                    <a:schemeClr val="tx1"/>
                  </a:solidFill>
                  <a:latin typeface="Arial" charset="0"/>
                  <a:ea typeface="新細明體" charset="0"/>
                </a:defRPr>
              </a:lvl2pPr>
              <a:lvl3pPr marL="1143000" indent="-228600" defTabSz="957263" eaLnBrk="0" hangingPunct="0">
                <a:spcBef>
                  <a:spcPct val="20000"/>
                </a:spcBef>
                <a:buChar char="•"/>
                <a:defRPr kumimoji="1" sz="2500">
                  <a:solidFill>
                    <a:schemeClr val="tx1"/>
                  </a:solidFill>
                  <a:latin typeface="Arial" charset="0"/>
                  <a:ea typeface="新細明體" charset="0"/>
                </a:defRPr>
              </a:lvl3pPr>
              <a:lvl4pPr marL="1600200" indent="-228600" defTabSz="957263" eaLnBrk="0" hangingPunct="0">
                <a:spcBef>
                  <a:spcPct val="20000"/>
                </a:spcBef>
                <a:buChar char="–"/>
                <a:defRPr kumimoji="1" sz="2200">
                  <a:solidFill>
                    <a:schemeClr val="tx1"/>
                  </a:solidFill>
                  <a:latin typeface="Arial" charset="0"/>
                  <a:ea typeface="新細明體" charset="0"/>
                </a:defRPr>
              </a:lvl4pPr>
              <a:lvl5pPr marL="2057400" indent="-228600" defTabSz="957263" eaLnBrk="0" hangingPunct="0">
                <a:spcBef>
                  <a:spcPct val="20000"/>
                </a:spcBef>
                <a:buChar char="»"/>
                <a:defRPr kumimoji="1" sz="2200">
                  <a:solidFill>
                    <a:schemeClr val="tx1"/>
                  </a:solidFill>
                  <a:latin typeface="Arial" charset="0"/>
                  <a:ea typeface="新細明體" charset="0"/>
                </a:defRPr>
              </a:lvl5pPr>
              <a:lvl6pPr marL="2514600" indent="-228600" defTabSz="9572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200">
                  <a:solidFill>
                    <a:schemeClr val="tx1"/>
                  </a:solidFill>
                  <a:latin typeface="Arial" charset="0"/>
                  <a:ea typeface="新細明體" charset="0"/>
                </a:defRPr>
              </a:lvl6pPr>
              <a:lvl7pPr marL="2971800" indent="-228600" defTabSz="9572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200">
                  <a:solidFill>
                    <a:schemeClr val="tx1"/>
                  </a:solidFill>
                  <a:latin typeface="Arial" charset="0"/>
                  <a:ea typeface="新細明體" charset="0"/>
                </a:defRPr>
              </a:lvl7pPr>
              <a:lvl8pPr marL="3429000" indent="-228600" defTabSz="9572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200">
                  <a:solidFill>
                    <a:schemeClr val="tx1"/>
                  </a:solidFill>
                  <a:latin typeface="Arial" charset="0"/>
                  <a:ea typeface="新細明體" charset="0"/>
                </a:defRPr>
              </a:lvl8pPr>
              <a:lvl9pPr marL="3886200" indent="-228600" defTabSz="9572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200">
                  <a:solidFill>
                    <a:schemeClr val="tx1"/>
                  </a:solidFill>
                  <a:latin typeface="Arial" charset="0"/>
                  <a:ea typeface="新細明體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  <a:defRPr/>
              </a:pPr>
              <a:r>
                <a:rPr lang="en-US" altLang="zh-TW" sz="400" dirty="0"/>
                <a:t>Officer Commanding Skills 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  <a:defRPr/>
              </a:pPr>
              <a:r>
                <a:rPr lang="en-US" altLang="zh-TW" sz="400" dirty="0"/>
                <a:t>Development and Support Group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  <a:defRPr/>
              </a:pPr>
              <a:r>
                <a:rPr lang="en-US" altLang="zh-TW" sz="400" dirty="0"/>
                <a:t>OC SD&amp;S Gp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  <a:defRPr/>
              </a:pPr>
              <a:r>
                <a:rPr lang="en-US" altLang="zh-TW" sz="400" dirty="0"/>
                <a:t>Sqn </a:t>
              </a:r>
              <a:r>
                <a:rPr lang="en-US" altLang="zh-TW" sz="400" dirty="0" err="1"/>
                <a:t>Ldr</a:t>
              </a:r>
              <a:r>
                <a:rPr lang="en-US" altLang="zh-TW" sz="400" dirty="0"/>
                <a:t> V Y K AU</a:t>
              </a:r>
            </a:p>
          </p:txBody>
        </p:sp>
        <p:grpSp>
          <p:nvGrpSpPr>
            <p:cNvPr id="3095" name="群組 14">
              <a:extLst>
                <a:ext uri="{FF2B5EF4-FFF2-40B4-BE49-F238E27FC236}">
                  <a16:creationId xmlns:a16="http://schemas.microsoft.com/office/drawing/2014/main" id="{40A2F3CD-78B9-B860-76C3-2CA4ED7A46F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074863" y="4377818"/>
              <a:ext cx="806450" cy="273050"/>
              <a:chOff x="7967842" y="2460262"/>
              <a:chExt cx="707521" cy="272141"/>
            </a:xfrm>
          </p:grpSpPr>
          <p:sp>
            <p:nvSpPr>
              <p:cNvPr id="2195" name="AutoShape 101">
                <a:extLst>
                  <a:ext uri="{FF2B5EF4-FFF2-40B4-BE49-F238E27FC236}">
                    <a16:creationId xmlns:a16="http://schemas.microsoft.com/office/drawing/2014/main" id="{A0035A68-B2F1-42E1-97BE-9CA0DB72B31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8034694" y="2460262"/>
                <a:ext cx="640669" cy="272141"/>
              </a:xfrm>
              <a:prstGeom prst="roundRect">
                <a:avLst>
                  <a:gd name="adj" fmla="val 16667"/>
                </a:avLst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lIns="68399" tIns="34199" rIns="68399" bIns="34199" anchor="ctr"/>
              <a:lstStyle>
                <a:lvl1pPr defTabSz="957263" eaLnBrk="0" hangingPunct="0">
                  <a:spcBef>
                    <a:spcPct val="20000"/>
                  </a:spcBef>
                  <a:buChar char="•"/>
                  <a:defRPr kumimoji="1" sz="3400">
                    <a:solidFill>
                      <a:schemeClr val="tx1"/>
                    </a:solidFill>
                    <a:latin typeface="Arial" charset="0"/>
                    <a:ea typeface="新細明體" charset="0"/>
                  </a:defRPr>
                </a:lvl1pPr>
                <a:lvl2pPr marL="742950" indent="-285750" defTabSz="957263" eaLnBrk="0" hangingPunct="0">
                  <a:spcBef>
                    <a:spcPct val="20000"/>
                  </a:spcBef>
                  <a:buChar char="–"/>
                  <a:defRPr kumimoji="1" sz="2900">
                    <a:solidFill>
                      <a:schemeClr val="tx1"/>
                    </a:solidFill>
                    <a:latin typeface="Arial" charset="0"/>
                    <a:ea typeface="新細明體" charset="0"/>
                  </a:defRPr>
                </a:lvl2pPr>
                <a:lvl3pPr marL="1143000" indent="-228600" defTabSz="957263" eaLnBrk="0" hangingPunct="0">
                  <a:spcBef>
                    <a:spcPct val="20000"/>
                  </a:spcBef>
                  <a:buChar char="•"/>
                  <a:defRPr kumimoji="1" sz="2500">
                    <a:solidFill>
                      <a:schemeClr val="tx1"/>
                    </a:solidFill>
                    <a:latin typeface="Arial" charset="0"/>
                    <a:ea typeface="新細明體" charset="0"/>
                  </a:defRPr>
                </a:lvl3pPr>
                <a:lvl4pPr marL="1600200" indent="-228600" defTabSz="957263" eaLnBrk="0" hangingPunct="0">
                  <a:spcBef>
                    <a:spcPct val="20000"/>
                  </a:spcBef>
                  <a:buChar char="–"/>
                  <a:defRPr kumimoji="1" sz="2200">
                    <a:solidFill>
                      <a:schemeClr val="tx1"/>
                    </a:solidFill>
                    <a:latin typeface="Arial" charset="0"/>
                    <a:ea typeface="新細明體" charset="0"/>
                  </a:defRPr>
                </a:lvl4pPr>
                <a:lvl5pPr marL="2057400" indent="-228600" defTabSz="957263" eaLnBrk="0" hangingPunct="0">
                  <a:spcBef>
                    <a:spcPct val="20000"/>
                  </a:spcBef>
                  <a:buChar char="»"/>
                  <a:defRPr kumimoji="1" sz="2200">
                    <a:solidFill>
                      <a:schemeClr val="tx1"/>
                    </a:solidFill>
                    <a:latin typeface="Arial" charset="0"/>
                    <a:ea typeface="新細明體" charset="0"/>
                  </a:defRPr>
                </a:lvl5pPr>
                <a:lvl6pPr marL="2514600" indent="-228600" defTabSz="957263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200">
                    <a:solidFill>
                      <a:schemeClr val="tx1"/>
                    </a:solidFill>
                    <a:latin typeface="Arial" charset="0"/>
                    <a:ea typeface="新細明體" charset="0"/>
                  </a:defRPr>
                </a:lvl6pPr>
                <a:lvl7pPr marL="2971800" indent="-228600" defTabSz="957263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200">
                    <a:solidFill>
                      <a:schemeClr val="tx1"/>
                    </a:solidFill>
                    <a:latin typeface="Arial" charset="0"/>
                    <a:ea typeface="新細明體" charset="0"/>
                  </a:defRPr>
                </a:lvl7pPr>
                <a:lvl8pPr marL="3429000" indent="-228600" defTabSz="957263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200">
                    <a:solidFill>
                      <a:schemeClr val="tx1"/>
                    </a:solidFill>
                    <a:latin typeface="Arial" charset="0"/>
                    <a:ea typeface="新細明體" charset="0"/>
                  </a:defRPr>
                </a:lvl8pPr>
                <a:lvl9pPr marL="3886200" indent="-228600" defTabSz="957263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200">
                    <a:solidFill>
                      <a:schemeClr val="tx1"/>
                    </a:solidFill>
                    <a:latin typeface="Arial" charset="0"/>
                    <a:ea typeface="新細明體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  <a:defRPr/>
                </a:pPr>
                <a:r>
                  <a:rPr lang="en-US" altLang="zh-TW" sz="400" dirty="0"/>
                  <a:t>Community and Mainland </a:t>
                </a:r>
              </a:p>
              <a:p>
                <a:pPr algn="ctr" eaLnBrk="1" hangingPunct="1">
                  <a:spcBef>
                    <a:spcPct val="0"/>
                  </a:spcBef>
                  <a:buFontTx/>
                  <a:buNone/>
                  <a:defRPr/>
                </a:pPr>
                <a:r>
                  <a:rPr lang="en-US" altLang="zh-TW" sz="400" dirty="0"/>
                  <a:t>Activities Wing</a:t>
                </a:r>
              </a:p>
              <a:p>
                <a:pPr algn="ctr" eaLnBrk="1" hangingPunct="1">
                  <a:spcBef>
                    <a:spcPct val="0"/>
                  </a:spcBef>
                  <a:buFontTx/>
                  <a:buNone/>
                  <a:defRPr/>
                </a:pPr>
                <a:r>
                  <a:rPr lang="en-US" altLang="zh-TW" sz="400" dirty="0"/>
                  <a:t>OC C&amp;MA Wg</a:t>
                </a:r>
              </a:p>
              <a:p>
                <a:pPr algn="ctr" eaLnBrk="1" hangingPunct="1">
                  <a:spcBef>
                    <a:spcPct val="0"/>
                  </a:spcBef>
                  <a:buFontTx/>
                  <a:buNone/>
                  <a:defRPr/>
                </a:pPr>
                <a:r>
                  <a:rPr lang="en-US" altLang="zh-TW" sz="400" dirty="0"/>
                  <a:t>Ag</a:t>
                </a:r>
                <a:r>
                  <a:rPr lang="zh-TW" altLang="en-US" sz="400" dirty="0"/>
                  <a:t> </a:t>
                </a:r>
                <a:r>
                  <a:rPr lang="en-US" altLang="zh-TW" sz="400" dirty="0"/>
                  <a:t>Sqn </a:t>
                </a:r>
                <a:r>
                  <a:rPr lang="en-US" altLang="zh-TW" sz="400" dirty="0" err="1"/>
                  <a:t>Ldr</a:t>
                </a:r>
                <a:r>
                  <a:rPr lang="en-US" altLang="zh-TW" sz="400" dirty="0"/>
                  <a:t> C T C OR</a:t>
                </a:r>
              </a:p>
            </p:txBody>
          </p:sp>
          <p:cxnSp>
            <p:nvCxnSpPr>
              <p:cNvPr id="2196" name="AutoShape 350">
                <a:extLst>
                  <a:ext uri="{FF2B5EF4-FFF2-40B4-BE49-F238E27FC236}">
                    <a16:creationId xmlns:a16="http://schemas.microsoft.com/office/drawing/2014/main" id="{FC051A30-1F5E-479E-8785-9923825B4E3B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flipH="1">
                <a:off x="7967842" y="2597914"/>
                <a:ext cx="69638" cy="0"/>
              </a:xfrm>
              <a:prstGeom prst="straightConnector1">
                <a:avLst/>
              </a:prstGeom>
              <a:noFill/>
              <a:ln w="63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</p:cxnSp>
        </p:grpSp>
        <p:cxnSp>
          <p:nvCxnSpPr>
            <p:cNvPr id="2152" name="AutoShape 171">
              <a:extLst>
                <a:ext uri="{FF2B5EF4-FFF2-40B4-BE49-F238E27FC236}">
                  <a16:creationId xmlns:a16="http://schemas.microsoft.com/office/drawing/2014/main" id="{BF5F1117-72CE-436E-9A23-DA3E5D8C4047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2443163" y="2554288"/>
              <a:ext cx="0" cy="136525"/>
            </a:xfrm>
            <a:prstGeom prst="straightConnector1">
              <a:avLst/>
            </a:prstGeom>
            <a:noFill/>
            <a:ln w="63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2161" name="AutoShape 28">
              <a:extLst>
                <a:ext uri="{FF2B5EF4-FFF2-40B4-BE49-F238E27FC236}">
                  <a16:creationId xmlns:a16="http://schemas.microsoft.com/office/drawing/2014/main" id="{F5EE78D1-48AD-4DE6-B8BA-2EB1888D93E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65213" y="2281238"/>
              <a:ext cx="900112" cy="271462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635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68399" tIns="34199" rIns="68399" bIns="34199" anchor="ctr"/>
            <a:lstStyle>
              <a:lvl1pPr eaLnBrk="0" hangingPunct="0">
                <a:spcBef>
                  <a:spcPct val="20000"/>
                </a:spcBef>
                <a:buChar char="•"/>
                <a:defRPr kumimoji="1" sz="3400">
                  <a:solidFill>
                    <a:schemeClr val="tx1"/>
                  </a:solidFill>
                  <a:latin typeface="Arial" charset="0"/>
                  <a:ea typeface="新細明體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900">
                  <a:solidFill>
                    <a:schemeClr val="tx1"/>
                  </a:solidFill>
                  <a:latin typeface="Arial" charset="0"/>
                  <a:ea typeface="新細明體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500">
                  <a:solidFill>
                    <a:schemeClr val="tx1"/>
                  </a:solidFill>
                  <a:latin typeface="Arial" charset="0"/>
                  <a:ea typeface="新細明體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200">
                  <a:solidFill>
                    <a:schemeClr val="tx1"/>
                  </a:solidFill>
                  <a:latin typeface="Arial" charset="0"/>
                  <a:ea typeface="新細明體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200">
                  <a:solidFill>
                    <a:schemeClr val="tx1"/>
                  </a:solidFill>
                  <a:latin typeface="Arial" charset="0"/>
                  <a:ea typeface="新細明體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200">
                  <a:solidFill>
                    <a:schemeClr val="tx1"/>
                  </a:solidFill>
                  <a:latin typeface="Arial" charset="0"/>
                  <a:ea typeface="新細明體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200">
                  <a:solidFill>
                    <a:schemeClr val="tx1"/>
                  </a:solidFill>
                  <a:latin typeface="Arial" charset="0"/>
                  <a:ea typeface="新細明體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200">
                  <a:solidFill>
                    <a:schemeClr val="tx1"/>
                  </a:solidFill>
                  <a:latin typeface="Arial" charset="0"/>
                  <a:ea typeface="新細明體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200">
                  <a:solidFill>
                    <a:schemeClr val="tx1"/>
                  </a:solidFill>
                  <a:latin typeface="Arial" charset="0"/>
                  <a:ea typeface="新細明體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  <a:defRPr/>
              </a:pPr>
              <a:r>
                <a:rPr lang="en-US" altLang="zh-TW" sz="400" dirty="0"/>
                <a:t>Deputy Commanding Officer, 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  <a:defRPr/>
              </a:pPr>
              <a:r>
                <a:rPr lang="en-US" altLang="zh-TW" sz="400" dirty="0"/>
                <a:t>Training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  <a:defRPr/>
              </a:pPr>
              <a:r>
                <a:rPr lang="en-US" altLang="zh-TW" sz="400" dirty="0"/>
                <a:t>DCO </a:t>
              </a:r>
              <a:r>
                <a:rPr lang="en-US" altLang="zh-TW" sz="400" dirty="0" err="1"/>
                <a:t>Trg</a:t>
              </a:r>
              <a:endParaRPr lang="en-US" altLang="zh-TW" sz="400" dirty="0"/>
            </a:p>
            <a:p>
              <a:pPr algn="ctr" eaLnBrk="1" hangingPunct="1">
                <a:spcBef>
                  <a:spcPct val="0"/>
                </a:spcBef>
                <a:buFontTx/>
                <a:buNone/>
                <a:defRPr/>
              </a:pPr>
              <a:r>
                <a:rPr lang="en-US" altLang="zh-TW" sz="400" dirty="0" err="1"/>
                <a:t>Wg</a:t>
              </a:r>
              <a:r>
                <a:rPr lang="en-US" altLang="zh-TW" sz="400" dirty="0"/>
                <a:t> </a:t>
              </a:r>
              <a:r>
                <a:rPr lang="en-US" altLang="zh-TW" sz="400" dirty="0" err="1"/>
                <a:t>Cdr</a:t>
              </a:r>
              <a:r>
                <a:rPr lang="en-US" altLang="zh-TW" sz="400" dirty="0"/>
                <a:t> R K P KWONG</a:t>
              </a:r>
            </a:p>
          </p:txBody>
        </p:sp>
        <p:cxnSp>
          <p:nvCxnSpPr>
            <p:cNvPr id="2162" name="AutoShape 148">
              <a:extLst>
                <a:ext uri="{FF2B5EF4-FFF2-40B4-BE49-F238E27FC236}">
                  <a16:creationId xmlns:a16="http://schemas.microsoft.com/office/drawing/2014/main" id="{43355066-0D7D-44AD-AF12-47A2E1022D55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V="1">
              <a:off x="1512888" y="2219325"/>
              <a:ext cx="0" cy="61913"/>
            </a:xfrm>
            <a:prstGeom prst="straightConnector1">
              <a:avLst/>
            </a:prstGeom>
            <a:noFill/>
            <a:ln w="63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grpSp>
          <p:nvGrpSpPr>
            <p:cNvPr id="3107" name="群組 2051">
              <a:extLst>
                <a:ext uri="{FF2B5EF4-FFF2-40B4-BE49-F238E27FC236}">
                  <a16:creationId xmlns:a16="http://schemas.microsoft.com/office/drawing/2014/main" id="{9810DADB-0BD0-D58C-3315-74D520141F4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062038" y="2554288"/>
              <a:ext cx="900112" cy="1601787"/>
              <a:chOff x="1654444" y="2625931"/>
              <a:chExt cx="900000" cy="1601788"/>
            </a:xfrm>
          </p:grpSpPr>
          <p:sp>
            <p:nvSpPr>
              <p:cNvPr id="2173" name="AutoShape 141">
                <a:extLst>
                  <a:ext uri="{FF2B5EF4-FFF2-40B4-BE49-F238E27FC236}">
                    <a16:creationId xmlns:a16="http://schemas.microsoft.com/office/drawing/2014/main" id="{F4AED19F-0842-4C95-9C77-7EAD6C48043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654444" y="2770393"/>
                <a:ext cx="900000" cy="271463"/>
              </a:xfrm>
              <a:prstGeom prst="roundRect">
                <a:avLst>
                  <a:gd name="adj" fmla="val 16667"/>
                </a:avLst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lIns="68399" tIns="34199" rIns="68399" bIns="34199" anchor="ctr"/>
              <a:lstStyle>
                <a:lvl1pPr eaLnBrk="0" hangingPunct="0">
                  <a:spcBef>
                    <a:spcPct val="20000"/>
                  </a:spcBef>
                  <a:buChar char="•"/>
                  <a:defRPr kumimoji="1" sz="3400">
                    <a:solidFill>
                      <a:schemeClr val="tx1"/>
                    </a:solidFill>
                    <a:latin typeface="Arial" charset="0"/>
                    <a:ea typeface="新細明體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900">
                    <a:solidFill>
                      <a:schemeClr val="tx1"/>
                    </a:solidFill>
                    <a:latin typeface="Arial" charset="0"/>
                    <a:ea typeface="新細明體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500">
                    <a:solidFill>
                      <a:schemeClr val="tx1"/>
                    </a:solidFill>
                    <a:latin typeface="Arial" charset="0"/>
                    <a:ea typeface="新細明體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200">
                    <a:solidFill>
                      <a:schemeClr val="tx1"/>
                    </a:solidFill>
                    <a:latin typeface="Arial" charset="0"/>
                    <a:ea typeface="新細明體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200">
                    <a:solidFill>
                      <a:schemeClr val="tx1"/>
                    </a:solidFill>
                    <a:latin typeface="Arial" charset="0"/>
                    <a:ea typeface="新細明體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200">
                    <a:solidFill>
                      <a:schemeClr val="tx1"/>
                    </a:solidFill>
                    <a:latin typeface="Arial" charset="0"/>
                    <a:ea typeface="新細明體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200">
                    <a:solidFill>
                      <a:schemeClr val="tx1"/>
                    </a:solidFill>
                    <a:latin typeface="Arial" charset="0"/>
                    <a:ea typeface="新細明體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200">
                    <a:solidFill>
                      <a:schemeClr val="tx1"/>
                    </a:solidFill>
                    <a:latin typeface="Arial" charset="0"/>
                    <a:ea typeface="新細明體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200">
                    <a:solidFill>
                      <a:schemeClr val="tx1"/>
                    </a:solidFill>
                    <a:latin typeface="Arial" charset="0"/>
                    <a:ea typeface="新細明體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  <a:defRPr/>
                </a:pPr>
                <a:r>
                  <a:rPr lang="en-US" altLang="zh-TW" sz="400" dirty="0"/>
                  <a:t>Officer Commanding </a:t>
                </a:r>
              </a:p>
              <a:p>
                <a:pPr algn="ctr" eaLnBrk="1" hangingPunct="1">
                  <a:spcBef>
                    <a:spcPct val="0"/>
                  </a:spcBef>
                  <a:buFontTx/>
                  <a:buNone/>
                  <a:defRPr/>
                </a:pPr>
                <a:r>
                  <a:rPr lang="en-US" altLang="zh-TW" sz="400" dirty="0"/>
                  <a:t>Training Group</a:t>
                </a:r>
              </a:p>
              <a:p>
                <a:pPr algn="ctr" eaLnBrk="1" hangingPunct="1">
                  <a:spcBef>
                    <a:spcPct val="0"/>
                  </a:spcBef>
                  <a:buFontTx/>
                  <a:buNone/>
                  <a:defRPr/>
                </a:pPr>
                <a:r>
                  <a:rPr lang="en-US" altLang="zh-TW" sz="400" dirty="0"/>
                  <a:t>OC </a:t>
                </a:r>
                <a:r>
                  <a:rPr lang="en-US" altLang="zh-TW" sz="400" dirty="0" err="1"/>
                  <a:t>Trg</a:t>
                </a:r>
                <a:r>
                  <a:rPr lang="en-US" altLang="zh-TW" sz="400" dirty="0"/>
                  <a:t> </a:t>
                </a:r>
                <a:r>
                  <a:rPr lang="en-US" altLang="zh-TW" sz="400" dirty="0" err="1"/>
                  <a:t>Gp</a:t>
                </a:r>
                <a:endParaRPr lang="en-US" altLang="zh-TW" sz="400" dirty="0"/>
              </a:p>
              <a:p>
                <a:pPr algn="ctr" eaLnBrk="1" hangingPunct="1">
                  <a:spcBef>
                    <a:spcPct val="0"/>
                  </a:spcBef>
                  <a:buFontTx/>
                  <a:buNone/>
                  <a:defRPr/>
                </a:pPr>
                <a:r>
                  <a:rPr lang="en-US" altLang="zh-TW" sz="400" dirty="0"/>
                  <a:t>Sqn </a:t>
                </a:r>
                <a:r>
                  <a:rPr lang="en-US" altLang="zh-TW" sz="400" dirty="0" err="1"/>
                  <a:t>Ldr</a:t>
                </a:r>
                <a:r>
                  <a:rPr lang="en-US" altLang="zh-TW" sz="400" dirty="0"/>
                  <a:t> J C Y CHAN</a:t>
                </a:r>
              </a:p>
            </p:txBody>
          </p:sp>
          <p:cxnSp>
            <p:nvCxnSpPr>
              <p:cNvPr id="2174" name="AutoShape 169">
                <a:extLst>
                  <a:ext uri="{FF2B5EF4-FFF2-40B4-BE49-F238E27FC236}">
                    <a16:creationId xmlns:a16="http://schemas.microsoft.com/office/drawing/2014/main" id="{478221DC-134E-4C78-86B4-909B1CF407BF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flipH="1">
                <a:off x="2103650" y="2625931"/>
                <a:ext cx="0" cy="144462"/>
              </a:xfrm>
              <a:prstGeom prst="straightConnector1">
                <a:avLst/>
              </a:prstGeom>
              <a:noFill/>
              <a:ln w="63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</p:cxnSp>
          <p:grpSp>
            <p:nvGrpSpPr>
              <p:cNvPr id="3215" name="群組 8">
                <a:extLst>
                  <a:ext uri="{FF2B5EF4-FFF2-40B4-BE49-F238E27FC236}">
                    <a16:creationId xmlns:a16="http://schemas.microsoft.com/office/drawing/2014/main" id="{A2BBBB59-8A5C-B183-4CD3-D1DD2A3C03CD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733321" y="3956257"/>
                <a:ext cx="820738" cy="271462"/>
                <a:chOff x="579438" y="4495801"/>
                <a:chExt cx="820737" cy="271462"/>
              </a:xfrm>
            </p:grpSpPr>
            <p:sp>
              <p:nvSpPr>
                <p:cNvPr id="2183" name="AutoShape 42">
                  <a:extLst>
                    <a:ext uri="{FF2B5EF4-FFF2-40B4-BE49-F238E27FC236}">
                      <a16:creationId xmlns:a16="http://schemas.microsoft.com/office/drawing/2014/main" id="{C595F0B8-9C32-442C-A495-96E56F377B5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51354" y="4495801"/>
                  <a:ext cx="749206" cy="271462"/>
                </a:xfrm>
                <a:prstGeom prst="roundRect">
                  <a:avLst>
                    <a:gd name="adj" fmla="val 16667"/>
                  </a:avLst>
                </a:prstGeom>
                <a:solidFill>
                  <a:schemeClr val="bg1"/>
                </a:solidFill>
                <a:ln w="63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lIns="68399" tIns="34199" rIns="68399" bIns="34199" anchor="ctr"/>
                <a:lstStyle>
                  <a:lvl1pPr defTabSz="957263" eaLnBrk="0" hangingPunct="0">
                    <a:spcBef>
                      <a:spcPct val="20000"/>
                    </a:spcBef>
                    <a:buChar char="•"/>
                    <a:defRPr kumimoji="1" sz="3400">
                      <a:solidFill>
                        <a:schemeClr val="tx1"/>
                      </a:solidFill>
                      <a:latin typeface="Arial" charset="0"/>
                      <a:ea typeface="新細明體" charset="0"/>
                    </a:defRPr>
                  </a:lvl1pPr>
                  <a:lvl2pPr marL="742950" indent="-285750" defTabSz="957263" eaLnBrk="0" hangingPunct="0">
                    <a:spcBef>
                      <a:spcPct val="20000"/>
                    </a:spcBef>
                    <a:buChar char="–"/>
                    <a:defRPr kumimoji="1" sz="2900">
                      <a:solidFill>
                        <a:schemeClr val="tx1"/>
                      </a:solidFill>
                      <a:latin typeface="Arial" charset="0"/>
                      <a:ea typeface="新細明體" charset="0"/>
                    </a:defRPr>
                  </a:lvl2pPr>
                  <a:lvl3pPr marL="1143000" indent="-228600" defTabSz="957263" eaLnBrk="0" hangingPunct="0">
                    <a:spcBef>
                      <a:spcPct val="20000"/>
                    </a:spcBef>
                    <a:buChar char="•"/>
                    <a:defRPr kumimoji="1" sz="2500">
                      <a:solidFill>
                        <a:schemeClr val="tx1"/>
                      </a:solidFill>
                      <a:latin typeface="Arial" charset="0"/>
                      <a:ea typeface="新細明體" charset="0"/>
                    </a:defRPr>
                  </a:lvl3pPr>
                  <a:lvl4pPr marL="1600200" indent="-228600" defTabSz="957263" eaLnBrk="0" hangingPunct="0">
                    <a:spcBef>
                      <a:spcPct val="20000"/>
                    </a:spcBef>
                    <a:buChar char="–"/>
                    <a:defRPr kumimoji="1" sz="2200">
                      <a:solidFill>
                        <a:schemeClr val="tx1"/>
                      </a:solidFill>
                      <a:latin typeface="Arial" charset="0"/>
                      <a:ea typeface="新細明體" charset="0"/>
                    </a:defRPr>
                  </a:lvl4pPr>
                  <a:lvl5pPr marL="2057400" indent="-228600" defTabSz="957263" eaLnBrk="0" hangingPunct="0">
                    <a:spcBef>
                      <a:spcPct val="20000"/>
                    </a:spcBef>
                    <a:buChar char="»"/>
                    <a:defRPr kumimoji="1" sz="2200">
                      <a:solidFill>
                        <a:schemeClr val="tx1"/>
                      </a:solidFill>
                      <a:latin typeface="Arial" charset="0"/>
                      <a:ea typeface="新細明體" charset="0"/>
                    </a:defRPr>
                  </a:lvl5pPr>
                  <a:lvl6pPr marL="2514600" indent="-228600" defTabSz="957263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200">
                      <a:solidFill>
                        <a:schemeClr val="tx1"/>
                      </a:solidFill>
                      <a:latin typeface="Arial" charset="0"/>
                      <a:ea typeface="新細明體" charset="0"/>
                    </a:defRPr>
                  </a:lvl6pPr>
                  <a:lvl7pPr marL="2971800" indent="-228600" defTabSz="957263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200">
                      <a:solidFill>
                        <a:schemeClr val="tx1"/>
                      </a:solidFill>
                      <a:latin typeface="Arial" charset="0"/>
                      <a:ea typeface="新細明體" charset="0"/>
                    </a:defRPr>
                  </a:lvl7pPr>
                  <a:lvl8pPr marL="3429000" indent="-228600" defTabSz="957263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200">
                      <a:solidFill>
                        <a:schemeClr val="tx1"/>
                      </a:solidFill>
                      <a:latin typeface="Arial" charset="0"/>
                      <a:ea typeface="新細明體" charset="0"/>
                    </a:defRPr>
                  </a:lvl8pPr>
                  <a:lvl9pPr marL="3886200" indent="-228600" defTabSz="957263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200">
                      <a:solidFill>
                        <a:schemeClr val="tx1"/>
                      </a:solidFill>
                      <a:latin typeface="Arial" charset="0"/>
                      <a:ea typeface="新細明體" charset="0"/>
                    </a:defRPr>
                  </a:lvl9pPr>
                </a:lstStyle>
                <a:p>
                  <a:pPr algn="ctr">
                    <a:buFontTx/>
                    <a:buNone/>
                    <a:defRPr/>
                  </a:pPr>
                  <a:r>
                    <a:rPr lang="en-US" altLang="zh-TW" sz="400" spc="-10" dirty="0"/>
                    <a:t>Vocational Qualifications Unit</a:t>
                  </a:r>
                </a:p>
                <a:p>
                  <a:pPr algn="ctr">
                    <a:buFontTx/>
                    <a:buNone/>
                    <a:defRPr/>
                  </a:pPr>
                  <a:r>
                    <a:rPr lang="en-US" altLang="zh-TW" sz="400" dirty="0"/>
                    <a:t>OC VQU</a:t>
                  </a:r>
                </a:p>
                <a:p>
                  <a:pPr algn="ctr">
                    <a:buFontTx/>
                    <a:buNone/>
                    <a:defRPr/>
                  </a:pPr>
                  <a:r>
                    <a:rPr lang="en-US" altLang="zh-TW" sz="400" dirty="0"/>
                    <a:t>Sqn </a:t>
                  </a:r>
                  <a:r>
                    <a:rPr lang="en-US" altLang="zh-TW" sz="400" dirty="0" err="1"/>
                    <a:t>Ldr</a:t>
                  </a:r>
                  <a:r>
                    <a:rPr lang="en-US" altLang="zh-TW" sz="400" dirty="0"/>
                    <a:t> W S Y HO</a:t>
                  </a:r>
                </a:p>
              </p:txBody>
            </p:sp>
            <p:cxnSp>
              <p:nvCxnSpPr>
                <p:cNvPr id="2184" name="AutoShape 187">
                  <a:extLst>
                    <a:ext uri="{FF2B5EF4-FFF2-40B4-BE49-F238E27FC236}">
                      <a16:creationId xmlns:a16="http://schemas.microsoft.com/office/drawing/2014/main" id="{CADC450C-3B15-4138-8F90-205715D5E9F2}"/>
                    </a:ext>
                  </a:extLst>
                </p:cNvPr>
                <p:cNvCxnSpPr>
                  <a:cxnSpLocks noChangeShapeType="1"/>
                </p:cNvCxnSpPr>
                <p:nvPr/>
              </p:nvCxnSpPr>
              <p:spPr bwMode="auto">
                <a:xfrm flipH="1">
                  <a:off x="579926" y="4632326"/>
                  <a:ext cx="66667" cy="0"/>
                </a:xfrm>
                <a:prstGeom prst="straightConnector1">
                  <a:avLst/>
                </a:prstGeom>
                <a:noFill/>
                <a:ln w="63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</p:cxnSp>
          </p:grpSp>
          <p:grpSp>
            <p:nvGrpSpPr>
              <p:cNvPr id="3216" name="群組 287">
                <a:extLst>
                  <a:ext uri="{FF2B5EF4-FFF2-40B4-BE49-F238E27FC236}">
                    <a16:creationId xmlns:a16="http://schemas.microsoft.com/office/drawing/2014/main" id="{DB62E4FA-8B90-290A-45B9-79101C91F3A3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736496" y="3560969"/>
                <a:ext cx="815975" cy="269875"/>
                <a:chOff x="226968" y="2846388"/>
                <a:chExt cx="816213" cy="269952"/>
              </a:xfrm>
            </p:grpSpPr>
            <p:sp>
              <p:nvSpPr>
                <p:cNvPr id="2181" name="AutoShape 45">
                  <a:extLst>
                    <a:ext uri="{FF2B5EF4-FFF2-40B4-BE49-F238E27FC236}">
                      <a16:creationId xmlns:a16="http://schemas.microsoft.com/office/drawing/2014/main" id="{DF59E93D-4E7E-47E0-AD78-ED77281E223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95729" y="2846388"/>
                  <a:ext cx="747838" cy="269952"/>
                </a:xfrm>
                <a:prstGeom prst="roundRect">
                  <a:avLst>
                    <a:gd name="adj" fmla="val 16667"/>
                  </a:avLst>
                </a:prstGeom>
                <a:solidFill>
                  <a:schemeClr val="bg1"/>
                </a:solidFill>
                <a:ln w="63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lIns="68399" tIns="34199" rIns="68399" bIns="34199" anchor="ctr"/>
                <a:lstStyle>
                  <a:lvl1pPr defTabSz="957263" eaLnBrk="0" hangingPunct="0">
                    <a:spcBef>
                      <a:spcPct val="20000"/>
                    </a:spcBef>
                    <a:buChar char="•"/>
                    <a:defRPr kumimoji="1" sz="3400">
                      <a:solidFill>
                        <a:schemeClr val="tx1"/>
                      </a:solidFill>
                      <a:latin typeface="Arial" charset="0"/>
                      <a:ea typeface="新細明體" charset="0"/>
                    </a:defRPr>
                  </a:lvl1pPr>
                  <a:lvl2pPr marL="742950" indent="-285750" defTabSz="957263" eaLnBrk="0" hangingPunct="0">
                    <a:spcBef>
                      <a:spcPct val="20000"/>
                    </a:spcBef>
                    <a:buChar char="–"/>
                    <a:defRPr kumimoji="1" sz="2900">
                      <a:solidFill>
                        <a:schemeClr val="tx1"/>
                      </a:solidFill>
                      <a:latin typeface="Arial" charset="0"/>
                      <a:ea typeface="新細明體" charset="0"/>
                    </a:defRPr>
                  </a:lvl2pPr>
                  <a:lvl3pPr marL="1143000" indent="-228600" defTabSz="957263" eaLnBrk="0" hangingPunct="0">
                    <a:spcBef>
                      <a:spcPct val="20000"/>
                    </a:spcBef>
                    <a:buChar char="•"/>
                    <a:defRPr kumimoji="1" sz="2500">
                      <a:solidFill>
                        <a:schemeClr val="tx1"/>
                      </a:solidFill>
                      <a:latin typeface="Arial" charset="0"/>
                      <a:ea typeface="新細明體" charset="0"/>
                    </a:defRPr>
                  </a:lvl3pPr>
                  <a:lvl4pPr marL="1600200" indent="-228600" defTabSz="957263" eaLnBrk="0" hangingPunct="0">
                    <a:spcBef>
                      <a:spcPct val="20000"/>
                    </a:spcBef>
                    <a:buChar char="–"/>
                    <a:defRPr kumimoji="1" sz="2200">
                      <a:solidFill>
                        <a:schemeClr val="tx1"/>
                      </a:solidFill>
                      <a:latin typeface="Arial" charset="0"/>
                      <a:ea typeface="新細明體" charset="0"/>
                    </a:defRPr>
                  </a:lvl4pPr>
                  <a:lvl5pPr marL="2057400" indent="-228600" defTabSz="957263" eaLnBrk="0" hangingPunct="0">
                    <a:spcBef>
                      <a:spcPct val="20000"/>
                    </a:spcBef>
                    <a:buChar char="»"/>
                    <a:defRPr kumimoji="1" sz="2200">
                      <a:solidFill>
                        <a:schemeClr val="tx1"/>
                      </a:solidFill>
                      <a:latin typeface="Arial" charset="0"/>
                      <a:ea typeface="新細明體" charset="0"/>
                    </a:defRPr>
                  </a:lvl5pPr>
                  <a:lvl6pPr marL="2514600" indent="-228600" defTabSz="957263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200">
                      <a:solidFill>
                        <a:schemeClr val="tx1"/>
                      </a:solidFill>
                      <a:latin typeface="Arial" charset="0"/>
                      <a:ea typeface="新細明體" charset="0"/>
                    </a:defRPr>
                  </a:lvl6pPr>
                  <a:lvl7pPr marL="2971800" indent="-228600" defTabSz="957263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200">
                      <a:solidFill>
                        <a:schemeClr val="tx1"/>
                      </a:solidFill>
                      <a:latin typeface="Arial" charset="0"/>
                      <a:ea typeface="新細明體" charset="0"/>
                    </a:defRPr>
                  </a:lvl7pPr>
                  <a:lvl8pPr marL="3429000" indent="-228600" defTabSz="957263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200">
                      <a:solidFill>
                        <a:schemeClr val="tx1"/>
                      </a:solidFill>
                      <a:latin typeface="Arial" charset="0"/>
                      <a:ea typeface="新細明體" charset="0"/>
                    </a:defRPr>
                  </a:lvl8pPr>
                  <a:lvl9pPr marL="3886200" indent="-228600" defTabSz="957263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200">
                      <a:solidFill>
                        <a:schemeClr val="tx1"/>
                      </a:solidFill>
                      <a:latin typeface="Arial" charset="0"/>
                      <a:ea typeface="新細明體" charset="0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  <a:defRPr/>
                  </a:pPr>
                  <a:r>
                    <a:rPr lang="en-US" altLang="zh-TW" sz="400" dirty="0"/>
                    <a:t>Ceremonial Wing</a:t>
                  </a:r>
                </a:p>
                <a:p>
                  <a:pPr algn="ctr" eaLnBrk="1" hangingPunct="1">
                    <a:spcBef>
                      <a:spcPct val="0"/>
                    </a:spcBef>
                    <a:buFontTx/>
                    <a:buNone/>
                    <a:defRPr/>
                  </a:pPr>
                  <a:r>
                    <a:rPr lang="en-US" altLang="zh-TW" sz="400" dirty="0"/>
                    <a:t>OC C </a:t>
                  </a:r>
                  <a:r>
                    <a:rPr lang="en-US" altLang="zh-TW" sz="400" dirty="0" err="1"/>
                    <a:t>Wg</a:t>
                  </a:r>
                  <a:endParaRPr lang="en-US" altLang="zh-TW" sz="400" dirty="0"/>
                </a:p>
                <a:p>
                  <a:pPr algn="ctr" eaLnBrk="1" hangingPunct="1">
                    <a:spcBef>
                      <a:spcPct val="0"/>
                    </a:spcBef>
                    <a:buFontTx/>
                    <a:buNone/>
                    <a:defRPr/>
                  </a:pPr>
                  <a:r>
                    <a:rPr lang="en-US" altLang="zh-TW" sz="400" dirty="0"/>
                    <a:t>Ag Sqn </a:t>
                  </a:r>
                  <a:r>
                    <a:rPr lang="en-US" altLang="zh-TW" sz="400" dirty="0" err="1"/>
                    <a:t>Ldr</a:t>
                  </a:r>
                  <a:r>
                    <a:rPr lang="en-US" altLang="zh-TW" sz="400" dirty="0"/>
                    <a:t> B C H LEE</a:t>
                  </a:r>
                </a:p>
              </p:txBody>
            </p:sp>
            <p:cxnSp>
              <p:nvCxnSpPr>
                <p:cNvPr id="2182" name="AutoShape 187">
                  <a:extLst>
                    <a:ext uri="{FF2B5EF4-FFF2-40B4-BE49-F238E27FC236}">
                      <a16:creationId xmlns:a16="http://schemas.microsoft.com/office/drawing/2014/main" id="{2F2A195F-4CEA-41D3-A175-FBB2F7A0B3A2}"/>
                    </a:ext>
                  </a:extLst>
                </p:cNvPr>
                <p:cNvCxnSpPr>
                  <a:cxnSpLocks noChangeShapeType="1"/>
                </p:cNvCxnSpPr>
                <p:nvPr/>
              </p:nvCxnSpPr>
              <p:spPr bwMode="auto">
                <a:xfrm flipH="1">
                  <a:off x="227456" y="2981365"/>
                  <a:ext cx="68273" cy="0"/>
                </a:xfrm>
                <a:prstGeom prst="straightConnector1">
                  <a:avLst/>
                </a:prstGeom>
                <a:noFill/>
                <a:ln w="63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</p:cxnSp>
          </p:grpSp>
          <p:grpSp>
            <p:nvGrpSpPr>
              <p:cNvPr id="3217" name="群組 2073">
                <a:extLst>
                  <a:ext uri="{FF2B5EF4-FFF2-40B4-BE49-F238E27FC236}">
                    <a16:creationId xmlns:a16="http://schemas.microsoft.com/office/drawing/2014/main" id="{D6367E4E-18B9-FC8D-ECBE-7CF7108A568F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734909" y="3156157"/>
                <a:ext cx="815975" cy="269875"/>
                <a:chOff x="226951" y="2465390"/>
                <a:chExt cx="816230" cy="272972"/>
              </a:xfrm>
            </p:grpSpPr>
            <p:sp>
              <p:nvSpPr>
                <p:cNvPr id="10" name="AutoShape 46">
                  <a:extLst>
                    <a:ext uri="{FF2B5EF4-FFF2-40B4-BE49-F238E27FC236}">
                      <a16:creationId xmlns:a16="http://schemas.microsoft.com/office/drawing/2014/main" id="{9D150D1B-903B-46AB-B407-69CF99CDCEC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95714" y="2465389"/>
                  <a:ext cx="747852" cy="272972"/>
                </a:xfrm>
                <a:prstGeom prst="roundRect">
                  <a:avLst>
                    <a:gd name="adj" fmla="val 16667"/>
                  </a:avLst>
                </a:prstGeom>
                <a:solidFill>
                  <a:schemeClr val="bg1"/>
                </a:solidFill>
                <a:ln w="63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lIns="68399" tIns="34199" rIns="68399" bIns="34199" anchor="ctr"/>
                <a:lstStyle>
                  <a:lvl1pPr defTabSz="957263" eaLnBrk="0" hangingPunct="0">
                    <a:spcBef>
                      <a:spcPct val="20000"/>
                    </a:spcBef>
                    <a:buChar char="•"/>
                    <a:defRPr kumimoji="1" sz="3400">
                      <a:solidFill>
                        <a:schemeClr val="tx1"/>
                      </a:solidFill>
                      <a:latin typeface="Arial" charset="0"/>
                      <a:ea typeface="新細明體" charset="0"/>
                    </a:defRPr>
                  </a:lvl1pPr>
                  <a:lvl2pPr marL="742950" indent="-285750" defTabSz="957263" eaLnBrk="0" hangingPunct="0">
                    <a:spcBef>
                      <a:spcPct val="20000"/>
                    </a:spcBef>
                    <a:buChar char="–"/>
                    <a:defRPr kumimoji="1" sz="2900">
                      <a:solidFill>
                        <a:schemeClr val="tx1"/>
                      </a:solidFill>
                      <a:latin typeface="Arial" charset="0"/>
                      <a:ea typeface="新細明體" charset="0"/>
                    </a:defRPr>
                  </a:lvl2pPr>
                  <a:lvl3pPr marL="1143000" indent="-228600" defTabSz="957263" eaLnBrk="0" hangingPunct="0">
                    <a:spcBef>
                      <a:spcPct val="20000"/>
                    </a:spcBef>
                    <a:buChar char="•"/>
                    <a:defRPr kumimoji="1" sz="2500">
                      <a:solidFill>
                        <a:schemeClr val="tx1"/>
                      </a:solidFill>
                      <a:latin typeface="Arial" charset="0"/>
                      <a:ea typeface="新細明體" charset="0"/>
                    </a:defRPr>
                  </a:lvl3pPr>
                  <a:lvl4pPr marL="1600200" indent="-228600" defTabSz="957263" eaLnBrk="0" hangingPunct="0">
                    <a:spcBef>
                      <a:spcPct val="20000"/>
                    </a:spcBef>
                    <a:buChar char="–"/>
                    <a:defRPr kumimoji="1" sz="2200">
                      <a:solidFill>
                        <a:schemeClr val="tx1"/>
                      </a:solidFill>
                      <a:latin typeface="Arial" charset="0"/>
                      <a:ea typeface="新細明體" charset="0"/>
                    </a:defRPr>
                  </a:lvl4pPr>
                  <a:lvl5pPr marL="2057400" indent="-228600" defTabSz="957263" eaLnBrk="0" hangingPunct="0">
                    <a:spcBef>
                      <a:spcPct val="20000"/>
                    </a:spcBef>
                    <a:buChar char="»"/>
                    <a:defRPr kumimoji="1" sz="2200">
                      <a:solidFill>
                        <a:schemeClr val="tx1"/>
                      </a:solidFill>
                      <a:latin typeface="Arial" charset="0"/>
                      <a:ea typeface="新細明體" charset="0"/>
                    </a:defRPr>
                  </a:lvl5pPr>
                  <a:lvl6pPr marL="2514600" indent="-228600" defTabSz="957263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200">
                      <a:solidFill>
                        <a:schemeClr val="tx1"/>
                      </a:solidFill>
                      <a:latin typeface="Arial" charset="0"/>
                      <a:ea typeface="新細明體" charset="0"/>
                    </a:defRPr>
                  </a:lvl6pPr>
                  <a:lvl7pPr marL="2971800" indent="-228600" defTabSz="957263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200">
                      <a:solidFill>
                        <a:schemeClr val="tx1"/>
                      </a:solidFill>
                      <a:latin typeface="Arial" charset="0"/>
                      <a:ea typeface="新細明體" charset="0"/>
                    </a:defRPr>
                  </a:lvl7pPr>
                  <a:lvl8pPr marL="3429000" indent="-228600" defTabSz="957263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200">
                      <a:solidFill>
                        <a:schemeClr val="tx1"/>
                      </a:solidFill>
                      <a:latin typeface="Arial" charset="0"/>
                      <a:ea typeface="新細明體" charset="0"/>
                    </a:defRPr>
                  </a:lvl8pPr>
                  <a:lvl9pPr marL="3886200" indent="-228600" defTabSz="957263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200">
                      <a:solidFill>
                        <a:schemeClr val="tx1"/>
                      </a:solidFill>
                      <a:latin typeface="Arial" charset="0"/>
                      <a:ea typeface="新細明體" charset="0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  <a:defRPr/>
                  </a:pPr>
                  <a:r>
                    <a:rPr lang="en-US" altLang="zh-TW" sz="400" dirty="0"/>
                    <a:t>Adult Training Wing</a:t>
                  </a:r>
                </a:p>
                <a:p>
                  <a:pPr algn="ctr" eaLnBrk="1" hangingPunct="1">
                    <a:spcBef>
                      <a:spcPct val="0"/>
                    </a:spcBef>
                    <a:buFontTx/>
                    <a:buNone/>
                    <a:defRPr/>
                  </a:pPr>
                  <a:r>
                    <a:rPr lang="en-US" altLang="zh-TW" sz="400" dirty="0"/>
                    <a:t>OC AT </a:t>
                  </a:r>
                  <a:r>
                    <a:rPr lang="en-US" altLang="zh-TW" sz="400" dirty="0" err="1"/>
                    <a:t>Wg</a:t>
                  </a:r>
                  <a:endParaRPr lang="en-US" altLang="zh-TW" sz="400" dirty="0"/>
                </a:p>
                <a:p>
                  <a:pPr algn="ctr" eaLnBrk="1" hangingPunct="1">
                    <a:spcBef>
                      <a:spcPct val="0"/>
                    </a:spcBef>
                    <a:buFontTx/>
                    <a:buNone/>
                    <a:defRPr/>
                  </a:pPr>
                  <a:r>
                    <a:rPr lang="en-US" altLang="zh-TW" sz="400" dirty="0" err="1"/>
                    <a:t>Sqn</a:t>
                  </a:r>
                  <a:r>
                    <a:rPr lang="en-US" altLang="zh-TW" sz="400" dirty="0"/>
                    <a:t> </a:t>
                  </a:r>
                  <a:r>
                    <a:rPr lang="en-US" altLang="zh-TW" sz="400" dirty="0" err="1"/>
                    <a:t>Ldr</a:t>
                  </a:r>
                  <a:r>
                    <a:rPr lang="en-US" altLang="zh-TW" sz="400" dirty="0"/>
                    <a:t> P </a:t>
                  </a:r>
                  <a:r>
                    <a:rPr lang="en-US" altLang="zh-TW" sz="400" dirty="0" err="1"/>
                    <a:t>P</a:t>
                  </a:r>
                  <a:r>
                    <a:rPr lang="en-US" altLang="zh-TW" sz="400" dirty="0"/>
                    <a:t> W SIU</a:t>
                  </a:r>
                </a:p>
              </p:txBody>
            </p:sp>
            <p:cxnSp>
              <p:nvCxnSpPr>
                <p:cNvPr id="11" name="AutoShape 187">
                  <a:extLst>
                    <a:ext uri="{FF2B5EF4-FFF2-40B4-BE49-F238E27FC236}">
                      <a16:creationId xmlns:a16="http://schemas.microsoft.com/office/drawing/2014/main" id="{3F67A37C-1870-4382-AD63-8435D736814B}"/>
                    </a:ext>
                  </a:extLst>
                </p:cNvPr>
                <p:cNvCxnSpPr>
                  <a:cxnSpLocks noChangeShapeType="1"/>
                </p:cNvCxnSpPr>
                <p:nvPr/>
              </p:nvCxnSpPr>
              <p:spPr bwMode="auto">
                <a:xfrm flipH="1">
                  <a:off x="227438" y="2600269"/>
                  <a:ext cx="68276" cy="0"/>
                </a:xfrm>
                <a:prstGeom prst="straightConnector1">
                  <a:avLst/>
                </a:prstGeom>
                <a:noFill/>
                <a:ln w="63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</p:cxnSp>
          </p:grpSp>
          <p:cxnSp>
            <p:nvCxnSpPr>
              <p:cNvPr id="12" name="AutoShape 229">
                <a:extLst>
                  <a:ext uri="{FF2B5EF4-FFF2-40B4-BE49-F238E27FC236}">
                    <a16:creationId xmlns:a16="http://schemas.microsoft.com/office/drawing/2014/main" id="{3DF0111B-8A73-4C76-932E-AF2DCD4C7F3F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flipV="1">
                <a:off x="1732221" y="3043443"/>
                <a:ext cx="0" cy="1054101"/>
              </a:xfrm>
              <a:prstGeom prst="straightConnector1">
                <a:avLst/>
              </a:prstGeom>
              <a:noFill/>
              <a:ln w="63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</p:cxnSp>
        </p:grpSp>
        <p:cxnSp>
          <p:nvCxnSpPr>
            <p:cNvPr id="2143" name="AutoShape 354">
              <a:extLst>
                <a:ext uri="{FF2B5EF4-FFF2-40B4-BE49-F238E27FC236}">
                  <a16:creationId xmlns:a16="http://schemas.microsoft.com/office/drawing/2014/main" id="{560CD580-EDA5-4BAE-9406-A0151D93D59E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2073275" y="2960688"/>
              <a:ext cx="0" cy="1558925"/>
            </a:xfrm>
            <a:prstGeom prst="straightConnector1">
              <a:avLst/>
            </a:prstGeom>
            <a:noFill/>
            <a:ln w="63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</p:grpSp>
      <p:grpSp>
        <p:nvGrpSpPr>
          <p:cNvPr id="3097" name="群組 294">
            <a:extLst>
              <a:ext uri="{FF2B5EF4-FFF2-40B4-BE49-F238E27FC236}">
                <a16:creationId xmlns:a16="http://schemas.microsoft.com/office/drawing/2014/main" id="{8005587B-37D3-87C0-1FDF-4B7CC1F9CCF7}"/>
              </a:ext>
            </a:extLst>
          </p:cNvPr>
          <p:cNvGrpSpPr>
            <a:grpSpLocks/>
          </p:cNvGrpSpPr>
          <p:nvPr/>
        </p:nvGrpSpPr>
        <p:grpSpPr bwMode="auto">
          <a:xfrm>
            <a:off x="7659546" y="2219326"/>
            <a:ext cx="820484" cy="307672"/>
            <a:chOff x="7969466" y="1579040"/>
            <a:chExt cx="835200" cy="330098"/>
          </a:xfrm>
        </p:grpSpPr>
        <p:sp>
          <p:nvSpPr>
            <p:cNvPr id="2193" name="AutoShape 25">
              <a:extLst>
                <a:ext uri="{FF2B5EF4-FFF2-40B4-BE49-F238E27FC236}">
                  <a16:creationId xmlns:a16="http://schemas.microsoft.com/office/drawing/2014/main" id="{C35AB507-F5B4-4DB0-936C-E7ED396A5CF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969466" y="1637760"/>
              <a:ext cx="835200" cy="271378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635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68399" tIns="34199" rIns="68399" bIns="34199" anchor="ctr"/>
            <a:lstStyle>
              <a:lvl1pPr defTabSz="957263" eaLnBrk="0" hangingPunct="0">
                <a:spcBef>
                  <a:spcPct val="20000"/>
                </a:spcBef>
                <a:buChar char="•"/>
                <a:defRPr kumimoji="1" sz="3400">
                  <a:solidFill>
                    <a:schemeClr val="tx1"/>
                  </a:solidFill>
                  <a:latin typeface="Arial" charset="0"/>
                  <a:ea typeface="新細明體" charset="0"/>
                </a:defRPr>
              </a:lvl1pPr>
              <a:lvl2pPr marL="742950" indent="-285750" defTabSz="957263" eaLnBrk="0" hangingPunct="0">
                <a:spcBef>
                  <a:spcPct val="20000"/>
                </a:spcBef>
                <a:buChar char="–"/>
                <a:defRPr kumimoji="1" sz="2900">
                  <a:solidFill>
                    <a:schemeClr val="tx1"/>
                  </a:solidFill>
                  <a:latin typeface="Arial" charset="0"/>
                  <a:ea typeface="新細明體" charset="0"/>
                </a:defRPr>
              </a:lvl2pPr>
              <a:lvl3pPr marL="1143000" indent="-228600" defTabSz="957263" eaLnBrk="0" hangingPunct="0">
                <a:spcBef>
                  <a:spcPct val="20000"/>
                </a:spcBef>
                <a:buChar char="•"/>
                <a:defRPr kumimoji="1" sz="2500">
                  <a:solidFill>
                    <a:schemeClr val="tx1"/>
                  </a:solidFill>
                  <a:latin typeface="Arial" charset="0"/>
                  <a:ea typeface="新細明體" charset="0"/>
                </a:defRPr>
              </a:lvl3pPr>
              <a:lvl4pPr marL="1600200" indent="-228600" defTabSz="957263" eaLnBrk="0" hangingPunct="0">
                <a:spcBef>
                  <a:spcPct val="20000"/>
                </a:spcBef>
                <a:buChar char="–"/>
                <a:defRPr kumimoji="1" sz="2200">
                  <a:solidFill>
                    <a:schemeClr val="tx1"/>
                  </a:solidFill>
                  <a:latin typeface="Arial" charset="0"/>
                  <a:ea typeface="新細明體" charset="0"/>
                </a:defRPr>
              </a:lvl4pPr>
              <a:lvl5pPr marL="2057400" indent="-228600" defTabSz="957263" eaLnBrk="0" hangingPunct="0">
                <a:spcBef>
                  <a:spcPct val="20000"/>
                </a:spcBef>
                <a:buChar char="»"/>
                <a:defRPr kumimoji="1" sz="2200">
                  <a:solidFill>
                    <a:schemeClr val="tx1"/>
                  </a:solidFill>
                  <a:latin typeface="Arial" charset="0"/>
                  <a:ea typeface="新細明體" charset="0"/>
                </a:defRPr>
              </a:lvl5pPr>
              <a:lvl6pPr marL="2514600" indent="-228600" defTabSz="9572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200">
                  <a:solidFill>
                    <a:schemeClr val="tx1"/>
                  </a:solidFill>
                  <a:latin typeface="Arial" charset="0"/>
                  <a:ea typeface="新細明體" charset="0"/>
                </a:defRPr>
              </a:lvl6pPr>
              <a:lvl7pPr marL="2971800" indent="-228600" defTabSz="9572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200">
                  <a:solidFill>
                    <a:schemeClr val="tx1"/>
                  </a:solidFill>
                  <a:latin typeface="Arial" charset="0"/>
                  <a:ea typeface="新細明體" charset="0"/>
                </a:defRPr>
              </a:lvl7pPr>
              <a:lvl8pPr marL="3429000" indent="-228600" defTabSz="9572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200">
                  <a:solidFill>
                    <a:schemeClr val="tx1"/>
                  </a:solidFill>
                  <a:latin typeface="Arial" charset="0"/>
                  <a:ea typeface="新細明體" charset="0"/>
                </a:defRPr>
              </a:lvl8pPr>
              <a:lvl9pPr marL="3886200" indent="-228600" defTabSz="9572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200">
                  <a:solidFill>
                    <a:schemeClr val="tx1"/>
                  </a:solidFill>
                  <a:latin typeface="Arial" charset="0"/>
                  <a:ea typeface="新細明體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  <a:defRPr/>
              </a:pPr>
              <a:r>
                <a:rPr lang="en-US" altLang="zh-TW" sz="400" dirty="0"/>
                <a:t>Deputy Commanding Officer, 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  <a:defRPr/>
              </a:pPr>
              <a:r>
                <a:rPr lang="en-US" altLang="zh-TW" sz="400" spc="-10" dirty="0"/>
                <a:t>Aviation Education and Development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  <a:defRPr/>
              </a:pPr>
              <a:r>
                <a:rPr lang="en-US" altLang="zh-TW" sz="400" dirty="0"/>
                <a:t>DCO AE&amp;D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  <a:defRPr/>
              </a:pPr>
              <a:r>
                <a:rPr lang="en-US" altLang="zh-TW" sz="400" dirty="0"/>
                <a:t>Wg </a:t>
              </a:r>
              <a:r>
                <a:rPr lang="en-US" altLang="zh-TW" sz="400" dirty="0" err="1"/>
                <a:t>Cdr</a:t>
              </a:r>
              <a:r>
                <a:rPr lang="en-US" altLang="zh-TW" sz="400" dirty="0"/>
                <a:t> I P K CHAN</a:t>
              </a:r>
            </a:p>
          </p:txBody>
        </p:sp>
        <p:cxnSp>
          <p:nvCxnSpPr>
            <p:cNvPr id="2194" name="AutoShape 149">
              <a:extLst>
                <a:ext uri="{FF2B5EF4-FFF2-40B4-BE49-F238E27FC236}">
                  <a16:creationId xmlns:a16="http://schemas.microsoft.com/office/drawing/2014/main" id="{D80E2FF9-3A2A-4CE9-BB47-5B343BDCAD48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V="1">
              <a:off x="8385580" y="1579040"/>
              <a:ext cx="0" cy="55546"/>
            </a:xfrm>
            <a:prstGeom prst="straightConnector1">
              <a:avLst/>
            </a:prstGeom>
            <a:noFill/>
            <a:ln w="63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</p:grpSp>
      <p:grpSp>
        <p:nvGrpSpPr>
          <p:cNvPr id="3098" name="群組 13">
            <a:extLst>
              <a:ext uri="{FF2B5EF4-FFF2-40B4-BE49-F238E27FC236}">
                <a16:creationId xmlns:a16="http://schemas.microsoft.com/office/drawing/2014/main" id="{A429E283-B3FB-3355-9C94-DA4C599AE17D}"/>
              </a:ext>
            </a:extLst>
          </p:cNvPr>
          <p:cNvGrpSpPr>
            <a:grpSpLocks/>
          </p:cNvGrpSpPr>
          <p:nvPr/>
        </p:nvGrpSpPr>
        <p:grpSpPr bwMode="auto">
          <a:xfrm>
            <a:off x="7727456" y="3011229"/>
            <a:ext cx="750407" cy="252942"/>
            <a:chOff x="7963076" y="2055837"/>
            <a:chExt cx="715073" cy="270681"/>
          </a:xfrm>
        </p:grpSpPr>
        <p:sp>
          <p:nvSpPr>
            <p:cNvPr id="2191" name="AutoShape 100">
              <a:extLst>
                <a:ext uri="{FF2B5EF4-FFF2-40B4-BE49-F238E27FC236}">
                  <a16:creationId xmlns:a16="http://schemas.microsoft.com/office/drawing/2014/main" id="{9A687309-1D76-452D-9CC7-7D1F638D1E8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032636" y="2055837"/>
              <a:ext cx="645513" cy="270681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635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68399" tIns="34199" rIns="68399" bIns="34199" anchor="ctr"/>
            <a:lstStyle>
              <a:lvl1pPr defTabSz="957263" eaLnBrk="0" hangingPunct="0">
                <a:spcBef>
                  <a:spcPct val="20000"/>
                </a:spcBef>
                <a:buChar char="•"/>
                <a:defRPr kumimoji="1" sz="3400">
                  <a:solidFill>
                    <a:schemeClr val="tx1"/>
                  </a:solidFill>
                  <a:latin typeface="Arial" charset="0"/>
                  <a:ea typeface="新細明體" charset="0"/>
                </a:defRPr>
              </a:lvl1pPr>
              <a:lvl2pPr marL="742950" indent="-285750" defTabSz="957263" eaLnBrk="0" hangingPunct="0">
                <a:spcBef>
                  <a:spcPct val="20000"/>
                </a:spcBef>
                <a:buChar char="–"/>
                <a:defRPr kumimoji="1" sz="2900">
                  <a:solidFill>
                    <a:schemeClr val="tx1"/>
                  </a:solidFill>
                  <a:latin typeface="Arial" charset="0"/>
                  <a:ea typeface="新細明體" charset="0"/>
                </a:defRPr>
              </a:lvl2pPr>
              <a:lvl3pPr marL="1143000" indent="-228600" defTabSz="957263" eaLnBrk="0" hangingPunct="0">
                <a:spcBef>
                  <a:spcPct val="20000"/>
                </a:spcBef>
                <a:buChar char="•"/>
                <a:defRPr kumimoji="1" sz="2500">
                  <a:solidFill>
                    <a:schemeClr val="tx1"/>
                  </a:solidFill>
                  <a:latin typeface="Arial" charset="0"/>
                  <a:ea typeface="新細明體" charset="0"/>
                </a:defRPr>
              </a:lvl3pPr>
              <a:lvl4pPr marL="1600200" indent="-228600" defTabSz="957263" eaLnBrk="0" hangingPunct="0">
                <a:spcBef>
                  <a:spcPct val="20000"/>
                </a:spcBef>
                <a:buChar char="–"/>
                <a:defRPr kumimoji="1" sz="2200">
                  <a:solidFill>
                    <a:schemeClr val="tx1"/>
                  </a:solidFill>
                  <a:latin typeface="Arial" charset="0"/>
                  <a:ea typeface="新細明體" charset="0"/>
                </a:defRPr>
              </a:lvl4pPr>
              <a:lvl5pPr marL="2057400" indent="-228600" defTabSz="957263" eaLnBrk="0" hangingPunct="0">
                <a:spcBef>
                  <a:spcPct val="20000"/>
                </a:spcBef>
                <a:buChar char="»"/>
                <a:defRPr kumimoji="1" sz="2200">
                  <a:solidFill>
                    <a:schemeClr val="tx1"/>
                  </a:solidFill>
                  <a:latin typeface="Arial" charset="0"/>
                  <a:ea typeface="新細明體" charset="0"/>
                </a:defRPr>
              </a:lvl5pPr>
              <a:lvl6pPr marL="2514600" indent="-228600" defTabSz="9572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200">
                  <a:solidFill>
                    <a:schemeClr val="tx1"/>
                  </a:solidFill>
                  <a:latin typeface="Arial" charset="0"/>
                  <a:ea typeface="新細明體" charset="0"/>
                </a:defRPr>
              </a:lvl6pPr>
              <a:lvl7pPr marL="2971800" indent="-228600" defTabSz="9572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200">
                  <a:solidFill>
                    <a:schemeClr val="tx1"/>
                  </a:solidFill>
                  <a:latin typeface="Arial" charset="0"/>
                  <a:ea typeface="新細明體" charset="0"/>
                </a:defRPr>
              </a:lvl7pPr>
              <a:lvl8pPr marL="3429000" indent="-228600" defTabSz="9572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200">
                  <a:solidFill>
                    <a:schemeClr val="tx1"/>
                  </a:solidFill>
                  <a:latin typeface="Arial" charset="0"/>
                  <a:ea typeface="新細明體" charset="0"/>
                </a:defRPr>
              </a:lvl8pPr>
              <a:lvl9pPr marL="3886200" indent="-228600" defTabSz="9572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200">
                  <a:solidFill>
                    <a:schemeClr val="tx1"/>
                  </a:solidFill>
                  <a:latin typeface="Arial" charset="0"/>
                  <a:ea typeface="新細明體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  <a:defRPr/>
              </a:pPr>
              <a:r>
                <a:rPr lang="en-US" altLang="zh-TW" sz="400" dirty="0"/>
                <a:t>Aviation Education Wing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  <a:defRPr/>
              </a:pPr>
              <a:r>
                <a:rPr lang="en-US" altLang="zh-TW" sz="400" dirty="0"/>
                <a:t>OC AE </a:t>
              </a:r>
              <a:r>
                <a:rPr lang="en-US" altLang="zh-TW" sz="400" dirty="0" err="1"/>
                <a:t>Wg</a:t>
              </a:r>
              <a:endParaRPr lang="en-US" altLang="zh-TW" sz="400" dirty="0"/>
            </a:p>
            <a:p>
              <a:pPr algn="ctr" eaLnBrk="1" hangingPunct="1">
                <a:spcBef>
                  <a:spcPct val="0"/>
                </a:spcBef>
                <a:buFontTx/>
                <a:buNone/>
                <a:defRPr/>
              </a:pPr>
              <a:r>
                <a:rPr lang="en-US" altLang="zh-TW" sz="400" dirty="0"/>
                <a:t>Ag Sqn </a:t>
              </a:r>
              <a:r>
                <a:rPr lang="en-US" altLang="zh-TW" sz="400" dirty="0" err="1"/>
                <a:t>Ldr</a:t>
              </a:r>
              <a:r>
                <a:rPr lang="en-US" altLang="zh-TW" sz="400" dirty="0"/>
                <a:t> S K H PANG</a:t>
              </a:r>
            </a:p>
          </p:txBody>
        </p:sp>
        <p:cxnSp>
          <p:nvCxnSpPr>
            <p:cNvPr id="2192" name="AutoShape 349">
              <a:extLst>
                <a:ext uri="{FF2B5EF4-FFF2-40B4-BE49-F238E27FC236}">
                  <a16:creationId xmlns:a16="http://schemas.microsoft.com/office/drawing/2014/main" id="{87BE7DCC-7280-43F7-AE1C-3ACF1DB15782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H="1">
              <a:off x="7963076" y="2195135"/>
              <a:ext cx="68169" cy="0"/>
            </a:xfrm>
            <a:prstGeom prst="straightConnector1">
              <a:avLst/>
            </a:prstGeom>
            <a:noFill/>
            <a:ln w="63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</p:grpSp>
      <p:grpSp>
        <p:nvGrpSpPr>
          <p:cNvPr id="3099" name="群組 14">
            <a:extLst>
              <a:ext uri="{FF2B5EF4-FFF2-40B4-BE49-F238E27FC236}">
                <a16:creationId xmlns:a16="http://schemas.microsoft.com/office/drawing/2014/main" id="{83EF4F32-21BF-A6C5-49FD-E72589DE13E6}"/>
              </a:ext>
            </a:extLst>
          </p:cNvPr>
          <p:cNvGrpSpPr>
            <a:grpSpLocks/>
          </p:cNvGrpSpPr>
          <p:nvPr/>
        </p:nvGrpSpPr>
        <p:grpSpPr bwMode="auto">
          <a:xfrm>
            <a:off x="7730285" y="3370991"/>
            <a:ext cx="743108" cy="254421"/>
            <a:chOff x="7967842" y="2465514"/>
            <a:chExt cx="710307" cy="272141"/>
          </a:xfrm>
        </p:grpSpPr>
        <p:sp>
          <p:nvSpPr>
            <p:cNvPr id="2189" name="AutoShape 101">
              <a:extLst>
                <a:ext uri="{FF2B5EF4-FFF2-40B4-BE49-F238E27FC236}">
                  <a16:creationId xmlns:a16="http://schemas.microsoft.com/office/drawing/2014/main" id="{BF8CFB34-DFF0-4D5D-8EC0-B7A4C197128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036222" y="2465514"/>
              <a:ext cx="641927" cy="272141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635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68399" tIns="34199" rIns="68399" bIns="34199" anchor="ctr"/>
            <a:lstStyle>
              <a:lvl1pPr defTabSz="957263" eaLnBrk="0" hangingPunct="0">
                <a:spcBef>
                  <a:spcPct val="20000"/>
                </a:spcBef>
                <a:buChar char="•"/>
                <a:defRPr kumimoji="1" sz="3400">
                  <a:solidFill>
                    <a:schemeClr val="tx1"/>
                  </a:solidFill>
                  <a:latin typeface="Arial" charset="0"/>
                  <a:ea typeface="新細明體" charset="0"/>
                </a:defRPr>
              </a:lvl1pPr>
              <a:lvl2pPr marL="742950" indent="-285750" defTabSz="957263" eaLnBrk="0" hangingPunct="0">
                <a:spcBef>
                  <a:spcPct val="20000"/>
                </a:spcBef>
                <a:buChar char="–"/>
                <a:defRPr kumimoji="1" sz="2900">
                  <a:solidFill>
                    <a:schemeClr val="tx1"/>
                  </a:solidFill>
                  <a:latin typeface="Arial" charset="0"/>
                  <a:ea typeface="新細明體" charset="0"/>
                </a:defRPr>
              </a:lvl2pPr>
              <a:lvl3pPr marL="1143000" indent="-228600" defTabSz="957263" eaLnBrk="0" hangingPunct="0">
                <a:spcBef>
                  <a:spcPct val="20000"/>
                </a:spcBef>
                <a:buChar char="•"/>
                <a:defRPr kumimoji="1" sz="2500">
                  <a:solidFill>
                    <a:schemeClr val="tx1"/>
                  </a:solidFill>
                  <a:latin typeface="Arial" charset="0"/>
                  <a:ea typeface="新細明體" charset="0"/>
                </a:defRPr>
              </a:lvl3pPr>
              <a:lvl4pPr marL="1600200" indent="-228600" defTabSz="957263" eaLnBrk="0" hangingPunct="0">
                <a:spcBef>
                  <a:spcPct val="20000"/>
                </a:spcBef>
                <a:buChar char="–"/>
                <a:defRPr kumimoji="1" sz="2200">
                  <a:solidFill>
                    <a:schemeClr val="tx1"/>
                  </a:solidFill>
                  <a:latin typeface="Arial" charset="0"/>
                  <a:ea typeface="新細明體" charset="0"/>
                </a:defRPr>
              </a:lvl4pPr>
              <a:lvl5pPr marL="2057400" indent="-228600" defTabSz="957263" eaLnBrk="0" hangingPunct="0">
                <a:spcBef>
                  <a:spcPct val="20000"/>
                </a:spcBef>
                <a:buChar char="»"/>
                <a:defRPr kumimoji="1" sz="2200">
                  <a:solidFill>
                    <a:schemeClr val="tx1"/>
                  </a:solidFill>
                  <a:latin typeface="Arial" charset="0"/>
                  <a:ea typeface="新細明體" charset="0"/>
                </a:defRPr>
              </a:lvl5pPr>
              <a:lvl6pPr marL="2514600" indent="-228600" defTabSz="9572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200">
                  <a:solidFill>
                    <a:schemeClr val="tx1"/>
                  </a:solidFill>
                  <a:latin typeface="Arial" charset="0"/>
                  <a:ea typeface="新細明體" charset="0"/>
                </a:defRPr>
              </a:lvl6pPr>
              <a:lvl7pPr marL="2971800" indent="-228600" defTabSz="9572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200">
                  <a:solidFill>
                    <a:schemeClr val="tx1"/>
                  </a:solidFill>
                  <a:latin typeface="Arial" charset="0"/>
                  <a:ea typeface="新細明體" charset="0"/>
                </a:defRPr>
              </a:lvl7pPr>
              <a:lvl8pPr marL="3429000" indent="-228600" defTabSz="9572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200">
                  <a:solidFill>
                    <a:schemeClr val="tx1"/>
                  </a:solidFill>
                  <a:latin typeface="Arial" charset="0"/>
                  <a:ea typeface="新細明體" charset="0"/>
                </a:defRPr>
              </a:lvl8pPr>
              <a:lvl9pPr marL="3886200" indent="-228600" defTabSz="9572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200">
                  <a:solidFill>
                    <a:schemeClr val="tx1"/>
                  </a:solidFill>
                  <a:latin typeface="Arial" charset="0"/>
                  <a:ea typeface="新細明體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  <a:defRPr/>
              </a:pPr>
              <a:r>
                <a:rPr lang="en-US" altLang="zh-TW" sz="400" dirty="0"/>
                <a:t>Flying and 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  <a:defRPr/>
              </a:pPr>
              <a:r>
                <a:rPr lang="en-US" altLang="zh-TW" sz="400" dirty="0"/>
                <a:t>Simulator Activities Wing 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  <a:defRPr/>
              </a:pPr>
              <a:r>
                <a:rPr lang="en-US" altLang="zh-TW" sz="400" dirty="0"/>
                <a:t>OC FSA Wg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  <a:defRPr/>
              </a:pPr>
              <a:r>
                <a:rPr lang="en-US" altLang="zh-TW" sz="400" dirty="0"/>
                <a:t>Ag Sqn </a:t>
              </a:r>
              <a:r>
                <a:rPr lang="en-US" altLang="zh-TW" sz="400" dirty="0" err="1"/>
                <a:t>Ldr</a:t>
              </a:r>
              <a:r>
                <a:rPr lang="en-US" altLang="zh-TW" sz="400" dirty="0"/>
                <a:t> M Y CHEUNG </a:t>
              </a:r>
            </a:p>
          </p:txBody>
        </p:sp>
        <p:cxnSp>
          <p:nvCxnSpPr>
            <p:cNvPr id="2190" name="AutoShape 350">
              <a:extLst>
                <a:ext uri="{FF2B5EF4-FFF2-40B4-BE49-F238E27FC236}">
                  <a16:creationId xmlns:a16="http://schemas.microsoft.com/office/drawing/2014/main" id="{F8E49270-2F6B-4C8B-9CDC-95DDC67443C7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H="1">
              <a:off x="7967842" y="2603166"/>
              <a:ext cx="69775" cy="0"/>
            </a:xfrm>
            <a:prstGeom prst="straightConnector1">
              <a:avLst/>
            </a:prstGeom>
            <a:noFill/>
            <a:ln w="63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</p:grpSp>
      <p:cxnSp>
        <p:nvCxnSpPr>
          <p:cNvPr id="2156" name="AutoShape 354">
            <a:extLst>
              <a:ext uri="{FF2B5EF4-FFF2-40B4-BE49-F238E27FC236}">
                <a16:creationId xmlns:a16="http://schemas.microsoft.com/office/drawing/2014/main" id="{54C942C6-A748-48EF-8B09-5F6BE792CD83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7728871" y="2910107"/>
            <a:ext cx="0" cy="1306800"/>
          </a:xfrm>
          <a:prstGeom prst="straightConnector1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2158" name="AutoShape 26">
            <a:extLst>
              <a:ext uri="{FF2B5EF4-FFF2-40B4-BE49-F238E27FC236}">
                <a16:creationId xmlns:a16="http://schemas.microsoft.com/office/drawing/2014/main" id="{48BBA617-A3D7-4D30-85DC-4D3D559301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59546" y="2654208"/>
            <a:ext cx="821944" cy="254421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8399" tIns="34199" rIns="68399" bIns="34199" anchor="ctr"/>
          <a:lstStyle>
            <a:lvl1pPr defTabSz="957263" eaLnBrk="0" hangingPunct="0">
              <a:spcBef>
                <a:spcPct val="20000"/>
              </a:spcBef>
              <a:buChar char="•"/>
              <a:defRPr kumimoji="1" sz="3400">
                <a:solidFill>
                  <a:schemeClr val="tx1"/>
                </a:solidFill>
                <a:latin typeface="Arial" charset="0"/>
                <a:ea typeface="新細明體" charset="0"/>
              </a:defRPr>
            </a:lvl1pPr>
            <a:lvl2pPr marL="742950" indent="-285750" defTabSz="957263" eaLnBrk="0" hangingPunct="0">
              <a:spcBef>
                <a:spcPct val="20000"/>
              </a:spcBef>
              <a:buChar char="–"/>
              <a:defRPr kumimoji="1" sz="2900">
                <a:solidFill>
                  <a:schemeClr val="tx1"/>
                </a:solidFill>
                <a:latin typeface="Arial" charset="0"/>
                <a:ea typeface="新細明體" charset="0"/>
              </a:defRPr>
            </a:lvl2pPr>
            <a:lvl3pPr marL="1143000" indent="-228600" defTabSz="957263" eaLnBrk="0" hangingPunct="0">
              <a:spcBef>
                <a:spcPct val="20000"/>
              </a:spcBef>
              <a:buChar char="•"/>
              <a:defRPr kumimoji="1" sz="2500">
                <a:solidFill>
                  <a:schemeClr val="tx1"/>
                </a:solidFill>
                <a:latin typeface="Arial" charset="0"/>
                <a:ea typeface="新細明體" charset="0"/>
              </a:defRPr>
            </a:lvl3pPr>
            <a:lvl4pPr marL="1600200" indent="-228600" defTabSz="957263" eaLnBrk="0" hangingPunct="0">
              <a:spcBef>
                <a:spcPct val="20000"/>
              </a:spcBef>
              <a:buChar char="–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4pPr>
            <a:lvl5pPr marL="2057400" indent="-228600" defTabSz="957263" eaLnBrk="0" hangingPunct="0">
              <a:spcBef>
                <a:spcPct val="20000"/>
              </a:spcBef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5pPr>
            <a:lvl6pPr marL="25146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6pPr>
            <a:lvl7pPr marL="29718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7pPr>
            <a:lvl8pPr marL="34290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8pPr>
            <a:lvl9pPr marL="38862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zh-TW" sz="400" dirty="0"/>
              <a:t>Officer Commanding Aviation </a:t>
            </a: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zh-TW" sz="400" dirty="0"/>
              <a:t>Education and Development Group</a:t>
            </a: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zh-TW" sz="400" dirty="0"/>
              <a:t>OC AE&amp;D Gp</a:t>
            </a: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zh-TW" sz="400" dirty="0"/>
              <a:t>Sqn </a:t>
            </a:r>
            <a:r>
              <a:rPr lang="en-US" altLang="zh-TW" sz="400" dirty="0" err="1"/>
              <a:t>Ldr</a:t>
            </a:r>
            <a:r>
              <a:rPr lang="en-US" altLang="zh-TW" sz="400" dirty="0"/>
              <a:t> F W C TSE</a:t>
            </a:r>
          </a:p>
        </p:txBody>
      </p:sp>
      <p:cxnSp>
        <p:nvCxnSpPr>
          <p:cNvPr id="2160" name="AutoShape 171">
            <a:extLst>
              <a:ext uri="{FF2B5EF4-FFF2-40B4-BE49-F238E27FC236}">
                <a16:creationId xmlns:a16="http://schemas.microsoft.com/office/drawing/2014/main" id="{2AA8197C-2CC4-4681-99EB-9D107678303E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8057101" y="2525519"/>
            <a:ext cx="0" cy="127210"/>
          </a:xfrm>
          <a:prstGeom prst="straightConnector1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3108" name="群組 294">
            <a:extLst>
              <a:ext uri="{FF2B5EF4-FFF2-40B4-BE49-F238E27FC236}">
                <a16:creationId xmlns:a16="http://schemas.microsoft.com/office/drawing/2014/main" id="{9DF847A5-282E-459E-A444-A47B092292D2}"/>
              </a:ext>
            </a:extLst>
          </p:cNvPr>
          <p:cNvGrpSpPr>
            <a:grpSpLocks/>
          </p:cNvGrpSpPr>
          <p:nvPr/>
        </p:nvGrpSpPr>
        <p:grpSpPr bwMode="auto">
          <a:xfrm>
            <a:off x="8665946" y="2220806"/>
            <a:ext cx="795109" cy="307672"/>
            <a:chOff x="7969466" y="1579040"/>
            <a:chExt cx="835200" cy="330099"/>
          </a:xfrm>
        </p:grpSpPr>
        <p:sp>
          <p:nvSpPr>
            <p:cNvPr id="259" name="AutoShape 25">
              <a:extLst>
                <a:ext uri="{FF2B5EF4-FFF2-40B4-BE49-F238E27FC236}">
                  <a16:creationId xmlns:a16="http://schemas.microsoft.com/office/drawing/2014/main" id="{00085E28-FAAB-4AEE-9B54-22B9427B970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969466" y="1637759"/>
              <a:ext cx="835200" cy="271380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635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68399" tIns="34199" rIns="68399" bIns="34199" anchor="ctr"/>
            <a:lstStyle>
              <a:lvl1pPr defTabSz="957263" eaLnBrk="0" hangingPunct="0">
                <a:spcBef>
                  <a:spcPct val="20000"/>
                </a:spcBef>
                <a:buChar char="•"/>
                <a:defRPr kumimoji="1" sz="3400">
                  <a:solidFill>
                    <a:schemeClr val="tx1"/>
                  </a:solidFill>
                  <a:latin typeface="Arial" charset="0"/>
                  <a:ea typeface="新細明體" charset="0"/>
                </a:defRPr>
              </a:lvl1pPr>
              <a:lvl2pPr marL="742950" indent="-285750" defTabSz="957263" eaLnBrk="0" hangingPunct="0">
                <a:spcBef>
                  <a:spcPct val="20000"/>
                </a:spcBef>
                <a:buChar char="–"/>
                <a:defRPr kumimoji="1" sz="2900">
                  <a:solidFill>
                    <a:schemeClr val="tx1"/>
                  </a:solidFill>
                  <a:latin typeface="Arial" charset="0"/>
                  <a:ea typeface="新細明體" charset="0"/>
                </a:defRPr>
              </a:lvl2pPr>
              <a:lvl3pPr marL="1143000" indent="-228600" defTabSz="957263" eaLnBrk="0" hangingPunct="0">
                <a:spcBef>
                  <a:spcPct val="20000"/>
                </a:spcBef>
                <a:buChar char="•"/>
                <a:defRPr kumimoji="1" sz="2500">
                  <a:solidFill>
                    <a:schemeClr val="tx1"/>
                  </a:solidFill>
                  <a:latin typeface="Arial" charset="0"/>
                  <a:ea typeface="新細明體" charset="0"/>
                </a:defRPr>
              </a:lvl3pPr>
              <a:lvl4pPr marL="1600200" indent="-228600" defTabSz="957263" eaLnBrk="0" hangingPunct="0">
                <a:spcBef>
                  <a:spcPct val="20000"/>
                </a:spcBef>
                <a:buChar char="–"/>
                <a:defRPr kumimoji="1" sz="2200">
                  <a:solidFill>
                    <a:schemeClr val="tx1"/>
                  </a:solidFill>
                  <a:latin typeface="Arial" charset="0"/>
                  <a:ea typeface="新細明體" charset="0"/>
                </a:defRPr>
              </a:lvl4pPr>
              <a:lvl5pPr marL="2057400" indent="-228600" defTabSz="957263" eaLnBrk="0" hangingPunct="0">
                <a:spcBef>
                  <a:spcPct val="20000"/>
                </a:spcBef>
                <a:buChar char="»"/>
                <a:defRPr kumimoji="1" sz="2200">
                  <a:solidFill>
                    <a:schemeClr val="tx1"/>
                  </a:solidFill>
                  <a:latin typeface="Arial" charset="0"/>
                  <a:ea typeface="新細明體" charset="0"/>
                </a:defRPr>
              </a:lvl5pPr>
              <a:lvl6pPr marL="2514600" indent="-228600" defTabSz="9572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200">
                  <a:solidFill>
                    <a:schemeClr val="tx1"/>
                  </a:solidFill>
                  <a:latin typeface="Arial" charset="0"/>
                  <a:ea typeface="新細明體" charset="0"/>
                </a:defRPr>
              </a:lvl6pPr>
              <a:lvl7pPr marL="2971800" indent="-228600" defTabSz="9572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200">
                  <a:solidFill>
                    <a:schemeClr val="tx1"/>
                  </a:solidFill>
                  <a:latin typeface="Arial" charset="0"/>
                  <a:ea typeface="新細明體" charset="0"/>
                </a:defRPr>
              </a:lvl7pPr>
              <a:lvl8pPr marL="3429000" indent="-228600" defTabSz="9572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200">
                  <a:solidFill>
                    <a:schemeClr val="tx1"/>
                  </a:solidFill>
                  <a:latin typeface="Arial" charset="0"/>
                  <a:ea typeface="新細明體" charset="0"/>
                </a:defRPr>
              </a:lvl8pPr>
              <a:lvl9pPr marL="3886200" indent="-228600" defTabSz="9572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200">
                  <a:solidFill>
                    <a:schemeClr val="tx1"/>
                  </a:solidFill>
                  <a:latin typeface="Arial" charset="0"/>
                  <a:ea typeface="新細明體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  <a:defRPr/>
              </a:pPr>
              <a:r>
                <a:rPr lang="en-US" altLang="zh-TW" sz="400" dirty="0"/>
                <a:t>Deputy Commanding Officer, 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  <a:defRPr/>
              </a:pPr>
              <a:r>
                <a:rPr lang="en-US" altLang="zh-TW" sz="400" dirty="0"/>
                <a:t>Special Projects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  <a:defRPr/>
              </a:pPr>
              <a:r>
                <a:rPr lang="en-US" altLang="zh-TW" sz="400" dirty="0"/>
                <a:t>DCO SP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  <a:defRPr/>
              </a:pPr>
              <a:r>
                <a:rPr lang="en-US" altLang="zh-TW" sz="400" dirty="0"/>
                <a:t>Vacant</a:t>
              </a:r>
            </a:p>
          </p:txBody>
        </p:sp>
        <p:cxnSp>
          <p:nvCxnSpPr>
            <p:cNvPr id="260" name="AutoShape 149">
              <a:extLst>
                <a:ext uri="{FF2B5EF4-FFF2-40B4-BE49-F238E27FC236}">
                  <a16:creationId xmlns:a16="http://schemas.microsoft.com/office/drawing/2014/main" id="{A77AB2FA-710B-4575-A916-F163484863FB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V="1">
              <a:off x="8385580" y="1579040"/>
              <a:ext cx="0" cy="55545"/>
            </a:xfrm>
            <a:prstGeom prst="straightConnector1">
              <a:avLst/>
            </a:prstGeom>
            <a:noFill/>
            <a:ln w="63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</p:grpSp>
      <p:grpSp>
        <p:nvGrpSpPr>
          <p:cNvPr id="32" name="群組 31">
            <a:extLst>
              <a:ext uri="{FF2B5EF4-FFF2-40B4-BE49-F238E27FC236}">
                <a16:creationId xmlns:a16="http://schemas.microsoft.com/office/drawing/2014/main" id="{B9D76114-D243-42B4-9B65-BC97C0D17CE4}"/>
              </a:ext>
            </a:extLst>
          </p:cNvPr>
          <p:cNvGrpSpPr/>
          <p:nvPr/>
        </p:nvGrpSpPr>
        <p:grpSpPr>
          <a:xfrm>
            <a:off x="3368781" y="1456879"/>
            <a:ext cx="790470" cy="612735"/>
            <a:chOff x="3368781" y="1556740"/>
            <a:chExt cx="790470" cy="557032"/>
          </a:xfrm>
        </p:grpSpPr>
        <p:sp>
          <p:nvSpPr>
            <p:cNvPr id="2147" name="AutoShape 33">
              <a:extLst>
                <a:ext uri="{FF2B5EF4-FFF2-40B4-BE49-F238E27FC236}">
                  <a16:creationId xmlns:a16="http://schemas.microsoft.com/office/drawing/2014/main" id="{508C8886-A4E6-4C9E-BB91-5B60C5A8BB1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69663" y="1874939"/>
              <a:ext cx="728333" cy="238833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635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68399" tIns="34199" rIns="68399" bIns="34199" anchor="ctr"/>
            <a:lstStyle>
              <a:lvl1pPr defTabSz="957263" eaLnBrk="0" hangingPunct="0">
                <a:spcBef>
                  <a:spcPct val="20000"/>
                </a:spcBef>
                <a:buChar char="•"/>
                <a:defRPr kumimoji="1" sz="3400">
                  <a:solidFill>
                    <a:schemeClr val="tx1"/>
                  </a:solidFill>
                  <a:latin typeface="Arial" charset="0"/>
                  <a:ea typeface="新細明體" charset="0"/>
                </a:defRPr>
              </a:lvl1pPr>
              <a:lvl2pPr marL="742950" indent="-285750" defTabSz="957263" eaLnBrk="0" hangingPunct="0">
                <a:spcBef>
                  <a:spcPct val="20000"/>
                </a:spcBef>
                <a:buChar char="–"/>
                <a:defRPr kumimoji="1" sz="2900">
                  <a:solidFill>
                    <a:schemeClr val="tx1"/>
                  </a:solidFill>
                  <a:latin typeface="Arial" charset="0"/>
                  <a:ea typeface="新細明體" charset="0"/>
                </a:defRPr>
              </a:lvl2pPr>
              <a:lvl3pPr marL="1143000" indent="-228600" defTabSz="957263" eaLnBrk="0" hangingPunct="0">
                <a:spcBef>
                  <a:spcPct val="20000"/>
                </a:spcBef>
                <a:buChar char="•"/>
                <a:defRPr kumimoji="1" sz="2500">
                  <a:solidFill>
                    <a:schemeClr val="tx1"/>
                  </a:solidFill>
                  <a:latin typeface="Arial" charset="0"/>
                  <a:ea typeface="新細明體" charset="0"/>
                </a:defRPr>
              </a:lvl3pPr>
              <a:lvl4pPr marL="1600200" indent="-228600" defTabSz="957263" eaLnBrk="0" hangingPunct="0">
                <a:spcBef>
                  <a:spcPct val="20000"/>
                </a:spcBef>
                <a:buChar char="–"/>
                <a:defRPr kumimoji="1" sz="2200">
                  <a:solidFill>
                    <a:schemeClr val="tx1"/>
                  </a:solidFill>
                  <a:latin typeface="Arial" charset="0"/>
                  <a:ea typeface="新細明體" charset="0"/>
                </a:defRPr>
              </a:lvl4pPr>
              <a:lvl5pPr marL="2057400" indent="-228600" defTabSz="957263" eaLnBrk="0" hangingPunct="0">
                <a:spcBef>
                  <a:spcPct val="20000"/>
                </a:spcBef>
                <a:buChar char="»"/>
                <a:defRPr kumimoji="1" sz="2200">
                  <a:solidFill>
                    <a:schemeClr val="tx1"/>
                  </a:solidFill>
                  <a:latin typeface="Arial" charset="0"/>
                  <a:ea typeface="新細明體" charset="0"/>
                </a:defRPr>
              </a:lvl5pPr>
              <a:lvl6pPr marL="2514600" indent="-228600" defTabSz="9572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200">
                  <a:solidFill>
                    <a:schemeClr val="tx1"/>
                  </a:solidFill>
                  <a:latin typeface="Arial" charset="0"/>
                  <a:ea typeface="新細明體" charset="0"/>
                </a:defRPr>
              </a:lvl6pPr>
              <a:lvl7pPr marL="2971800" indent="-228600" defTabSz="9572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200">
                  <a:solidFill>
                    <a:schemeClr val="tx1"/>
                  </a:solidFill>
                  <a:latin typeface="Arial" charset="0"/>
                  <a:ea typeface="新細明體" charset="0"/>
                </a:defRPr>
              </a:lvl7pPr>
              <a:lvl8pPr marL="3429000" indent="-228600" defTabSz="9572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200">
                  <a:solidFill>
                    <a:schemeClr val="tx1"/>
                  </a:solidFill>
                  <a:latin typeface="Arial" charset="0"/>
                  <a:ea typeface="新細明體" charset="0"/>
                </a:defRPr>
              </a:lvl8pPr>
              <a:lvl9pPr marL="3886200" indent="-228600" defTabSz="9572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200">
                  <a:solidFill>
                    <a:schemeClr val="tx1"/>
                  </a:solidFill>
                  <a:latin typeface="Arial" charset="0"/>
                  <a:ea typeface="新細明體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  <a:defRPr/>
              </a:pPr>
              <a:r>
                <a:rPr lang="en-US" altLang="zh-TW" sz="400" dirty="0"/>
                <a:t>Honorary Officers 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  <a:defRPr/>
              </a:pPr>
              <a:r>
                <a:rPr lang="en-US" altLang="zh-TW" sz="400" dirty="0"/>
                <a:t>Coordination Unit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  <a:defRPr/>
              </a:pPr>
              <a:r>
                <a:rPr lang="en-US" altLang="zh-TW" sz="400" dirty="0"/>
                <a:t>OC HOCU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  <a:defRPr/>
              </a:pPr>
              <a:r>
                <a:rPr lang="en-US" altLang="zh-TW" sz="400" dirty="0"/>
                <a:t>Sqn </a:t>
              </a:r>
              <a:r>
                <a:rPr lang="en-US" altLang="zh-TW" sz="400" dirty="0" err="1"/>
                <a:t>Ldr</a:t>
              </a:r>
              <a:r>
                <a:rPr lang="en-US" altLang="zh-TW" sz="400" dirty="0"/>
                <a:t> S J Y WON</a:t>
              </a:r>
            </a:p>
          </p:txBody>
        </p:sp>
        <p:cxnSp>
          <p:nvCxnSpPr>
            <p:cNvPr id="2148" name="AutoShape 146">
              <a:extLst>
                <a:ext uri="{FF2B5EF4-FFF2-40B4-BE49-F238E27FC236}">
                  <a16:creationId xmlns:a16="http://schemas.microsoft.com/office/drawing/2014/main" id="{8E69AAA4-D3D3-4868-8F9E-F45CD82AD170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4157232" y="1671943"/>
              <a:ext cx="0" cy="324000"/>
            </a:xfrm>
            <a:prstGeom prst="straightConnector1">
              <a:avLst/>
            </a:prstGeom>
            <a:noFill/>
            <a:ln w="63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2149" name="AutoShape 203">
              <a:extLst>
                <a:ext uri="{FF2B5EF4-FFF2-40B4-BE49-F238E27FC236}">
                  <a16:creationId xmlns:a16="http://schemas.microsoft.com/office/drawing/2014/main" id="{CA751AE7-1927-4DF2-B929-91FEEC59C690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H="1">
              <a:off x="4097323" y="1671308"/>
              <a:ext cx="61928" cy="0"/>
            </a:xfrm>
            <a:prstGeom prst="straightConnector1">
              <a:avLst/>
            </a:prstGeom>
            <a:noFill/>
            <a:ln w="63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2150" name="AutoShape 203">
              <a:extLst>
                <a:ext uri="{FF2B5EF4-FFF2-40B4-BE49-F238E27FC236}">
                  <a16:creationId xmlns:a16="http://schemas.microsoft.com/office/drawing/2014/main" id="{4FDE1C2E-C67D-4CE8-9E57-12B9292FB211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H="1">
              <a:off x="4095303" y="1995817"/>
              <a:ext cx="63274" cy="0"/>
            </a:xfrm>
            <a:prstGeom prst="straightConnector1">
              <a:avLst/>
            </a:prstGeom>
            <a:noFill/>
            <a:ln w="63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196" name="AutoShape 33">
              <a:extLst>
                <a:ext uri="{FF2B5EF4-FFF2-40B4-BE49-F238E27FC236}">
                  <a16:creationId xmlns:a16="http://schemas.microsoft.com/office/drawing/2014/main" id="{9CB353F3-2096-4BE4-A909-4DAC812EB29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68781" y="1556740"/>
              <a:ext cx="728332" cy="237236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635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68399" tIns="34199" rIns="68399" bIns="34199" anchor="ctr"/>
            <a:lstStyle>
              <a:lvl1pPr defTabSz="957263" eaLnBrk="0" hangingPunct="0">
                <a:spcBef>
                  <a:spcPct val="20000"/>
                </a:spcBef>
                <a:buChar char="•"/>
                <a:defRPr kumimoji="1" sz="3400">
                  <a:solidFill>
                    <a:schemeClr val="tx1"/>
                  </a:solidFill>
                  <a:latin typeface="Arial" charset="0"/>
                  <a:ea typeface="新細明體" charset="0"/>
                </a:defRPr>
              </a:lvl1pPr>
              <a:lvl2pPr marL="742950" indent="-285750" defTabSz="957263" eaLnBrk="0" hangingPunct="0">
                <a:spcBef>
                  <a:spcPct val="20000"/>
                </a:spcBef>
                <a:buChar char="–"/>
                <a:defRPr kumimoji="1" sz="2900">
                  <a:solidFill>
                    <a:schemeClr val="tx1"/>
                  </a:solidFill>
                  <a:latin typeface="Arial" charset="0"/>
                  <a:ea typeface="新細明體" charset="0"/>
                </a:defRPr>
              </a:lvl2pPr>
              <a:lvl3pPr marL="1143000" indent="-228600" defTabSz="957263" eaLnBrk="0" hangingPunct="0">
                <a:spcBef>
                  <a:spcPct val="20000"/>
                </a:spcBef>
                <a:buChar char="•"/>
                <a:defRPr kumimoji="1" sz="2500">
                  <a:solidFill>
                    <a:schemeClr val="tx1"/>
                  </a:solidFill>
                  <a:latin typeface="Arial" charset="0"/>
                  <a:ea typeface="新細明體" charset="0"/>
                </a:defRPr>
              </a:lvl3pPr>
              <a:lvl4pPr marL="1600200" indent="-228600" defTabSz="957263" eaLnBrk="0" hangingPunct="0">
                <a:spcBef>
                  <a:spcPct val="20000"/>
                </a:spcBef>
                <a:buChar char="–"/>
                <a:defRPr kumimoji="1" sz="2200">
                  <a:solidFill>
                    <a:schemeClr val="tx1"/>
                  </a:solidFill>
                  <a:latin typeface="Arial" charset="0"/>
                  <a:ea typeface="新細明體" charset="0"/>
                </a:defRPr>
              </a:lvl4pPr>
              <a:lvl5pPr marL="2057400" indent="-228600" defTabSz="957263" eaLnBrk="0" hangingPunct="0">
                <a:spcBef>
                  <a:spcPct val="20000"/>
                </a:spcBef>
                <a:buChar char="»"/>
                <a:defRPr kumimoji="1" sz="2200">
                  <a:solidFill>
                    <a:schemeClr val="tx1"/>
                  </a:solidFill>
                  <a:latin typeface="Arial" charset="0"/>
                  <a:ea typeface="新細明體" charset="0"/>
                </a:defRPr>
              </a:lvl5pPr>
              <a:lvl6pPr marL="2514600" indent="-228600" defTabSz="9572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200">
                  <a:solidFill>
                    <a:schemeClr val="tx1"/>
                  </a:solidFill>
                  <a:latin typeface="Arial" charset="0"/>
                  <a:ea typeface="新細明體" charset="0"/>
                </a:defRPr>
              </a:lvl6pPr>
              <a:lvl7pPr marL="2971800" indent="-228600" defTabSz="9572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200">
                  <a:solidFill>
                    <a:schemeClr val="tx1"/>
                  </a:solidFill>
                  <a:latin typeface="Arial" charset="0"/>
                  <a:ea typeface="新細明體" charset="0"/>
                </a:defRPr>
              </a:lvl7pPr>
              <a:lvl8pPr marL="3429000" indent="-228600" defTabSz="9572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200">
                  <a:solidFill>
                    <a:schemeClr val="tx1"/>
                  </a:solidFill>
                  <a:latin typeface="Arial" charset="0"/>
                  <a:ea typeface="新細明體" charset="0"/>
                </a:defRPr>
              </a:lvl8pPr>
              <a:lvl9pPr marL="3886200" indent="-228600" defTabSz="9572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200">
                  <a:solidFill>
                    <a:schemeClr val="tx1"/>
                  </a:solidFill>
                  <a:latin typeface="Arial" charset="0"/>
                  <a:ea typeface="新細明體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  <a:defRPr/>
              </a:pPr>
              <a:r>
                <a:rPr lang="en-US" altLang="zh-TW" sz="400" dirty="0"/>
                <a:t>Headquarters Office/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  <a:defRPr/>
              </a:pPr>
              <a:r>
                <a:rPr lang="en-US" altLang="zh-TW" sz="400" dirty="0"/>
                <a:t>International </a:t>
              </a:r>
              <a:r>
                <a:rPr lang="en-US" altLang="zh-TW" sz="400"/>
                <a:t>Exchange Unit</a:t>
              </a:r>
              <a:endParaRPr lang="en-US" altLang="zh-TW" sz="400" dirty="0"/>
            </a:p>
            <a:p>
              <a:pPr algn="ctr" eaLnBrk="1" hangingPunct="1">
                <a:spcBef>
                  <a:spcPct val="0"/>
                </a:spcBef>
                <a:buFontTx/>
                <a:buNone/>
                <a:defRPr/>
              </a:pPr>
              <a:r>
                <a:rPr lang="en-US" altLang="zh-TW" sz="400" dirty="0"/>
                <a:t>CSO/OC IEU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  <a:defRPr/>
              </a:pPr>
              <a:r>
                <a:rPr lang="en-US" altLang="zh-TW" sz="400" dirty="0"/>
                <a:t>Wg </a:t>
              </a:r>
              <a:r>
                <a:rPr lang="en-US" altLang="zh-TW" sz="400" dirty="0" err="1"/>
                <a:t>Cdr</a:t>
              </a:r>
              <a:r>
                <a:rPr lang="en-US" altLang="zh-TW" sz="400" dirty="0"/>
                <a:t> T Y P NG</a:t>
              </a:r>
            </a:p>
          </p:txBody>
        </p:sp>
      </p:grpSp>
      <p:sp>
        <p:nvSpPr>
          <p:cNvPr id="21" name="AutoShape 16">
            <a:extLst>
              <a:ext uri="{FF2B5EF4-FFF2-40B4-BE49-F238E27FC236}">
                <a16:creationId xmlns:a16="http://schemas.microsoft.com/office/drawing/2014/main" id="{F2719491-7F4A-4C1F-A241-DF5F3F100D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22775" y="2297113"/>
            <a:ext cx="1090613" cy="284162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8399" tIns="34199" rIns="68399" bIns="34199" anchor="ctr"/>
          <a:lstStyle>
            <a:lvl1pPr defTabSz="957263" eaLnBrk="0" hangingPunct="0">
              <a:spcBef>
                <a:spcPct val="20000"/>
              </a:spcBef>
              <a:buChar char="•"/>
              <a:defRPr kumimoji="1" sz="3400">
                <a:solidFill>
                  <a:schemeClr val="tx1"/>
                </a:solidFill>
                <a:latin typeface="Arial" charset="0"/>
                <a:ea typeface="新細明體" charset="0"/>
              </a:defRPr>
            </a:lvl1pPr>
            <a:lvl2pPr marL="742950" indent="-285750" defTabSz="957263" eaLnBrk="0" hangingPunct="0">
              <a:spcBef>
                <a:spcPct val="20000"/>
              </a:spcBef>
              <a:buChar char="–"/>
              <a:defRPr kumimoji="1" sz="2900">
                <a:solidFill>
                  <a:schemeClr val="tx1"/>
                </a:solidFill>
                <a:latin typeface="Arial" charset="0"/>
                <a:ea typeface="新細明體" charset="0"/>
              </a:defRPr>
            </a:lvl2pPr>
            <a:lvl3pPr marL="1143000" indent="-228600" defTabSz="957263" eaLnBrk="0" hangingPunct="0">
              <a:spcBef>
                <a:spcPct val="20000"/>
              </a:spcBef>
              <a:buChar char="•"/>
              <a:defRPr kumimoji="1" sz="2500">
                <a:solidFill>
                  <a:schemeClr val="tx1"/>
                </a:solidFill>
                <a:latin typeface="Arial" charset="0"/>
                <a:ea typeface="新細明體" charset="0"/>
              </a:defRPr>
            </a:lvl3pPr>
            <a:lvl4pPr marL="1600200" indent="-228600" defTabSz="957263" eaLnBrk="0" hangingPunct="0">
              <a:spcBef>
                <a:spcPct val="20000"/>
              </a:spcBef>
              <a:buChar char="–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4pPr>
            <a:lvl5pPr marL="2057400" indent="-228600" defTabSz="957263" eaLnBrk="0" hangingPunct="0">
              <a:spcBef>
                <a:spcPct val="20000"/>
              </a:spcBef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5pPr>
            <a:lvl6pPr marL="25146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6pPr>
            <a:lvl7pPr marL="29718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7pPr>
            <a:lvl8pPr marL="34290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8pPr>
            <a:lvl9pPr marL="38862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zh-TW" sz="400"/>
              <a:t>Deputy Commanding Officer, Operations</a:t>
            </a:r>
          </a:p>
          <a:p>
            <a:pPr algn="ctr" eaLnBrk="1" hangingPunct="1">
              <a:lnSpc>
                <a:spcPct val="90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zh-TW" sz="400"/>
              <a:t>DCO Ops</a:t>
            </a:r>
          </a:p>
          <a:p>
            <a:pPr algn="ctr" eaLnBrk="1" hangingPunct="1">
              <a:lnSpc>
                <a:spcPct val="90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zh-TW" sz="400"/>
              <a:t>Wg Cdr A Y W LAW</a:t>
            </a:r>
          </a:p>
        </p:txBody>
      </p:sp>
      <p:sp>
        <p:nvSpPr>
          <p:cNvPr id="22" name="AutoShape 17">
            <a:extLst>
              <a:ext uri="{FF2B5EF4-FFF2-40B4-BE49-F238E27FC236}">
                <a16:creationId xmlns:a16="http://schemas.microsoft.com/office/drawing/2014/main" id="{EA16DE23-D927-431E-9959-AF5C754DE7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27538" y="2695576"/>
            <a:ext cx="1090613" cy="284163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8399" tIns="34199" rIns="68399" bIns="34199" anchor="ctr"/>
          <a:lstStyle>
            <a:lvl1pPr defTabSz="957263" eaLnBrk="0" hangingPunct="0">
              <a:spcBef>
                <a:spcPct val="20000"/>
              </a:spcBef>
              <a:buChar char="•"/>
              <a:defRPr kumimoji="1" sz="3400">
                <a:solidFill>
                  <a:schemeClr val="tx1"/>
                </a:solidFill>
                <a:latin typeface="Arial" charset="0"/>
                <a:ea typeface="新細明體" charset="0"/>
              </a:defRPr>
            </a:lvl1pPr>
            <a:lvl2pPr marL="742950" indent="-285750" defTabSz="957263" eaLnBrk="0" hangingPunct="0">
              <a:spcBef>
                <a:spcPct val="20000"/>
              </a:spcBef>
              <a:buChar char="–"/>
              <a:defRPr kumimoji="1" sz="2900">
                <a:solidFill>
                  <a:schemeClr val="tx1"/>
                </a:solidFill>
                <a:latin typeface="Arial" charset="0"/>
                <a:ea typeface="新細明體" charset="0"/>
              </a:defRPr>
            </a:lvl2pPr>
            <a:lvl3pPr marL="1143000" indent="-228600" defTabSz="957263" eaLnBrk="0" hangingPunct="0">
              <a:spcBef>
                <a:spcPct val="20000"/>
              </a:spcBef>
              <a:buChar char="•"/>
              <a:defRPr kumimoji="1" sz="2500">
                <a:solidFill>
                  <a:schemeClr val="tx1"/>
                </a:solidFill>
                <a:latin typeface="Arial" charset="0"/>
                <a:ea typeface="新細明體" charset="0"/>
              </a:defRPr>
            </a:lvl3pPr>
            <a:lvl4pPr marL="1600200" indent="-228600" defTabSz="957263" eaLnBrk="0" hangingPunct="0">
              <a:spcBef>
                <a:spcPct val="20000"/>
              </a:spcBef>
              <a:buChar char="–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4pPr>
            <a:lvl5pPr marL="2057400" indent="-228600" defTabSz="957263" eaLnBrk="0" hangingPunct="0">
              <a:spcBef>
                <a:spcPct val="20000"/>
              </a:spcBef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5pPr>
            <a:lvl6pPr marL="25146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6pPr>
            <a:lvl7pPr marL="29718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7pPr>
            <a:lvl8pPr marL="34290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8pPr>
            <a:lvl9pPr marL="38862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zh-TW" sz="400" dirty="0"/>
              <a:t>Officer Commanding Operations Group</a:t>
            </a: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zh-TW" sz="400" dirty="0"/>
              <a:t>OC Ops Gp</a:t>
            </a: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zh-TW" sz="400" dirty="0"/>
              <a:t>Sqn </a:t>
            </a:r>
            <a:r>
              <a:rPr lang="en-US" altLang="zh-TW" sz="400" dirty="0" err="1"/>
              <a:t>Ldr</a:t>
            </a:r>
            <a:r>
              <a:rPr lang="en-US" altLang="zh-TW" sz="400" dirty="0"/>
              <a:t> B K P YUEN</a:t>
            </a:r>
          </a:p>
        </p:txBody>
      </p:sp>
      <p:cxnSp>
        <p:nvCxnSpPr>
          <p:cNvPr id="2059" name="AutoShape 146">
            <a:extLst>
              <a:ext uri="{FF2B5EF4-FFF2-40B4-BE49-F238E27FC236}">
                <a16:creationId xmlns:a16="http://schemas.microsoft.com/office/drawing/2014/main" id="{D7C6DE37-A746-4B3B-A1C5-94C8360C6D7D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4972050" y="2582863"/>
            <a:ext cx="0" cy="108000"/>
          </a:xfrm>
          <a:prstGeom prst="straightConnector1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7" name="AutoShape 20">
            <a:extLst>
              <a:ext uri="{FF2B5EF4-FFF2-40B4-BE49-F238E27FC236}">
                <a16:creationId xmlns:a16="http://schemas.microsoft.com/office/drawing/2014/main" id="{CE830413-6EA3-4E07-90C3-403171AE34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40646" y="3124200"/>
            <a:ext cx="685091" cy="248666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8399" tIns="34199" rIns="68399" bIns="34199" anchor="ctr"/>
          <a:lstStyle/>
          <a:p>
            <a:pPr algn="ctr" defTabSz="957263" eaLnBrk="1" hangingPunct="1">
              <a:lnSpc>
                <a:spcPct val="95000"/>
              </a:lnSpc>
              <a:defRPr/>
            </a:pPr>
            <a:r>
              <a:rPr lang="en-US" altLang="zh-TW" sz="400" dirty="0">
                <a:latin typeface="Arial" charset="0"/>
                <a:ea typeface="新細明體" charset="0"/>
              </a:rPr>
              <a:t>Hong Kong Island Wing</a:t>
            </a:r>
          </a:p>
          <a:p>
            <a:pPr algn="ctr" defTabSz="957263" eaLnBrk="1" hangingPunct="1">
              <a:lnSpc>
                <a:spcPct val="95000"/>
              </a:lnSpc>
              <a:defRPr/>
            </a:pPr>
            <a:r>
              <a:rPr lang="en-US" altLang="zh-TW" sz="400" dirty="0">
                <a:latin typeface="Arial" charset="0"/>
                <a:ea typeface="新細明體" charset="0"/>
              </a:rPr>
              <a:t>OC HKI Wg</a:t>
            </a:r>
          </a:p>
          <a:p>
            <a:pPr algn="ctr" defTabSz="957263" eaLnBrk="1" hangingPunct="1">
              <a:lnSpc>
                <a:spcPct val="95000"/>
              </a:lnSpc>
              <a:defRPr/>
            </a:pPr>
            <a:r>
              <a:rPr lang="en-US" altLang="zh-TW" sz="400" dirty="0">
                <a:latin typeface="Arial" charset="0"/>
                <a:ea typeface="新細明體" charset="0"/>
              </a:rPr>
              <a:t>Ag Sqn </a:t>
            </a:r>
            <a:r>
              <a:rPr lang="en-US" altLang="zh-TW" sz="400" dirty="0" err="1">
                <a:latin typeface="Arial" charset="0"/>
                <a:ea typeface="新細明體" charset="0"/>
              </a:rPr>
              <a:t>Ldr</a:t>
            </a:r>
            <a:r>
              <a:rPr lang="en-US" altLang="zh-TW" sz="400" dirty="0">
                <a:latin typeface="Arial" charset="0"/>
                <a:ea typeface="新細明體" charset="0"/>
              </a:rPr>
              <a:t> E S C CHIU</a:t>
            </a:r>
          </a:p>
        </p:txBody>
      </p:sp>
      <p:cxnSp>
        <p:nvCxnSpPr>
          <p:cNvPr id="23" name="AutoShape 178">
            <a:extLst>
              <a:ext uri="{FF2B5EF4-FFF2-40B4-BE49-F238E27FC236}">
                <a16:creationId xmlns:a16="http://schemas.microsoft.com/office/drawing/2014/main" id="{80D11B96-EC52-4EF7-AFA3-4F0F882BBDE2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3180807" y="3051175"/>
            <a:ext cx="0" cy="73025"/>
          </a:xfrm>
          <a:prstGeom prst="straightConnector1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4" name="AutoShape 180">
            <a:extLst>
              <a:ext uri="{FF2B5EF4-FFF2-40B4-BE49-F238E27FC236}">
                <a16:creationId xmlns:a16="http://schemas.microsoft.com/office/drawing/2014/main" id="{0B28D993-42C5-45E1-B787-8CD731B0CDE7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3182396" y="3054350"/>
            <a:ext cx="4073220" cy="0"/>
          </a:xfrm>
          <a:prstGeom prst="straightConnector1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2288" name="AutoShape 23">
            <a:extLst>
              <a:ext uri="{FF2B5EF4-FFF2-40B4-BE49-F238E27FC236}">
                <a16:creationId xmlns:a16="http://schemas.microsoft.com/office/drawing/2014/main" id="{2B734C0F-7F9D-4665-8264-E88F943298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62933" y="3125788"/>
            <a:ext cx="685091" cy="234236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8399" tIns="34199" rIns="68399" bIns="34199" anchor="ctr"/>
          <a:lstStyle>
            <a:lvl1pPr defTabSz="957263" eaLnBrk="0" hangingPunct="0">
              <a:spcBef>
                <a:spcPct val="20000"/>
              </a:spcBef>
              <a:buChar char="•"/>
              <a:defRPr kumimoji="1" sz="3400">
                <a:solidFill>
                  <a:schemeClr val="tx1"/>
                </a:solidFill>
                <a:latin typeface="Arial" charset="0"/>
                <a:ea typeface="新細明體" charset="0"/>
              </a:defRPr>
            </a:lvl1pPr>
            <a:lvl2pPr marL="742950" indent="-285750" defTabSz="957263" eaLnBrk="0" hangingPunct="0">
              <a:spcBef>
                <a:spcPct val="20000"/>
              </a:spcBef>
              <a:buChar char="–"/>
              <a:defRPr kumimoji="1" sz="2900">
                <a:solidFill>
                  <a:schemeClr val="tx1"/>
                </a:solidFill>
                <a:latin typeface="Arial" charset="0"/>
                <a:ea typeface="新細明體" charset="0"/>
              </a:defRPr>
            </a:lvl2pPr>
            <a:lvl3pPr marL="1143000" indent="-228600" defTabSz="957263" eaLnBrk="0" hangingPunct="0">
              <a:spcBef>
                <a:spcPct val="20000"/>
              </a:spcBef>
              <a:buChar char="•"/>
              <a:defRPr kumimoji="1" sz="2500">
                <a:solidFill>
                  <a:schemeClr val="tx1"/>
                </a:solidFill>
                <a:latin typeface="Arial" charset="0"/>
                <a:ea typeface="新細明體" charset="0"/>
              </a:defRPr>
            </a:lvl3pPr>
            <a:lvl4pPr marL="1600200" indent="-228600" defTabSz="957263" eaLnBrk="0" hangingPunct="0">
              <a:spcBef>
                <a:spcPct val="20000"/>
              </a:spcBef>
              <a:buChar char="–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4pPr>
            <a:lvl5pPr marL="2057400" indent="-228600" defTabSz="957263" eaLnBrk="0" hangingPunct="0">
              <a:spcBef>
                <a:spcPct val="20000"/>
              </a:spcBef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5pPr>
            <a:lvl6pPr marL="25146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6pPr>
            <a:lvl7pPr marL="29718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7pPr>
            <a:lvl8pPr marL="34290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8pPr>
            <a:lvl9pPr marL="38862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9pPr>
          </a:lstStyle>
          <a:p>
            <a:pPr algn="ctr" eaLnBrk="1" hangingPunct="1">
              <a:lnSpc>
                <a:spcPct val="95000"/>
              </a:lnSpc>
              <a:spcBef>
                <a:spcPct val="0"/>
              </a:spcBef>
              <a:buNone/>
              <a:defRPr/>
            </a:pPr>
            <a:r>
              <a:rPr lang="en-US" altLang="zh-TW" sz="400" dirty="0">
                <a:ea typeface="新細明體" panose="02020500000000000000" pitchFamily="18" charset="-120"/>
              </a:rPr>
              <a:t>No 6 Wing</a:t>
            </a:r>
          </a:p>
          <a:p>
            <a:pPr algn="ctr" eaLnBrk="1" hangingPunct="1">
              <a:lnSpc>
                <a:spcPct val="95000"/>
              </a:lnSpc>
              <a:spcBef>
                <a:spcPct val="0"/>
              </a:spcBef>
              <a:buNone/>
              <a:defRPr/>
            </a:pPr>
            <a:r>
              <a:rPr lang="en-US" altLang="zh-TW" sz="400" dirty="0">
                <a:ea typeface="新細明體" panose="02020500000000000000" pitchFamily="18" charset="-120"/>
              </a:rPr>
              <a:t>OC No 6 Wg</a:t>
            </a:r>
          </a:p>
          <a:p>
            <a:pPr algn="ctr" eaLnBrk="1" hangingPunct="1">
              <a:lnSpc>
                <a:spcPct val="95000"/>
              </a:lnSpc>
              <a:spcBef>
                <a:spcPct val="0"/>
              </a:spcBef>
              <a:buNone/>
              <a:defRPr/>
            </a:pPr>
            <a:r>
              <a:rPr lang="en-US" altLang="zh-TW" sz="400" dirty="0">
                <a:ea typeface="新細明體" panose="02020500000000000000" pitchFamily="18" charset="-120"/>
              </a:rPr>
              <a:t>Flt Lt S W H SY</a:t>
            </a:r>
          </a:p>
        </p:txBody>
      </p:sp>
      <p:cxnSp>
        <p:nvCxnSpPr>
          <p:cNvPr id="2289" name="AutoShape 269">
            <a:extLst>
              <a:ext uri="{FF2B5EF4-FFF2-40B4-BE49-F238E27FC236}">
                <a16:creationId xmlns:a16="http://schemas.microsoft.com/office/drawing/2014/main" id="{715329F8-EC97-4CFE-941A-2C3EE8DE8D5D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6511048" y="3052763"/>
            <a:ext cx="0" cy="71437"/>
          </a:xfrm>
          <a:prstGeom prst="straightConnector1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082" name="AutoShape 146">
            <a:extLst>
              <a:ext uri="{FF2B5EF4-FFF2-40B4-BE49-F238E27FC236}">
                <a16:creationId xmlns:a16="http://schemas.microsoft.com/office/drawing/2014/main" id="{CF957223-8119-409A-9215-A4BB22F2720E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4988434" y="2981328"/>
            <a:ext cx="0" cy="72000"/>
          </a:xfrm>
          <a:prstGeom prst="straightConnector1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2270" name="AutoShape 18">
            <a:extLst>
              <a:ext uri="{FF2B5EF4-FFF2-40B4-BE49-F238E27FC236}">
                <a16:creationId xmlns:a16="http://schemas.microsoft.com/office/drawing/2014/main" id="{B84E89DF-7304-4B35-9E3C-F3DAB9BD44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65272" y="3121025"/>
            <a:ext cx="685090" cy="240728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8399" tIns="34199" rIns="68399" bIns="34199" anchor="ctr"/>
          <a:lstStyle>
            <a:lvl1pPr defTabSz="957263" eaLnBrk="0" hangingPunct="0">
              <a:spcBef>
                <a:spcPct val="20000"/>
              </a:spcBef>
              <a:buChar char="•"/>
              <a:defRPr kumimoji="1" sz="3400">
                <a:solidFill>
                  <a:schemeClr val="tx1"/>
                </a:solidFill>
                <a:latin typeface="Arial" charset="0"/>
                <a:ea typeface="新細明體" charset="0"/>
              </a:defRPr>
            </a:lvl1pPr>
            <a:lvl2pPr marL="742950" indent="-285750" defTabSz="957263" eaLnBrk="0" hangingPunct="0">
              <a:spcBef>
                <a:spcPct val="20000"/>
              </a:spcBef>
              <a:buChar char="–"/>
              <a:defRPr kumimoji="1" sz="2900">
                <a:solidFill>
                  <a:schemeClr val="tx1"/>
                </a:solidFill>
                <a:latin typeface="Arial" charset="0"/>
                <a:ea typeface="新細明體" charset="0"/>
              </a:defRPr>
            </a:lvl2pPr>
            <a:lvl3pPr marL="1143000" indent="-228600" defTabSz="957263" eaLnBrk="0" hangingPunct="0">
              <a:spcBef>
                <a:spcPct val="20000"/>
              </a:spcBef>
              <a:buChar char="•"/>
              <a:defRPr kumimoji="1" sz="2500">
                <a:solidFill>
                  <a:schemeClr val="tx1"/>
                </a:solidFill>
                <a:latin typeface="Arial" charset="0"/>
                <a:ea typeface="新細明體" charset="0"/>
              </a:defRPr>
            </a:lvl3pPr>
            <a:lvl4pPr marL="1600200" indent="-228600" defTabSz="957263" eaLnBrk="0" hangingPunct="0">
              <a:spcBef>
                <a:spcPct val="20000"/>
              </a:spcBef>
              <a:buChar char="–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4pPr>
            <a:lvl5pPr marL="2057400" indent="-228600" defTabSz="957263" eaLnBrk="0" hangingPunct="0">
              <a:spcBef>
                <a:spcPct val="20000"/>
              </a:spcBef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5pPr>
            <a:lvl6pPr marL="25146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6pPr>
            <a:lvl7pPr marL="29718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7pPr>
            <a:lvl8pPr marL="34290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8pPr>
            <a:lvl9pPr marL="38862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9pPr>
          </a:lstStyle>
          <a:p>
            <a:pPr algn="ctr" eaLnBrk="1" hangingPunct="1">
              <a:lnSpc>
                <a:spcPct val="95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zh-TW" sz="400" dirty="0">
                <a:ea typeface="新細明體" panose="02020500000000000000" pitchFamily="18" charset="-120"/>
              </a:rPr>
              <a:t>Kowloon Wing</a:t>
            </a:r>
          </a:p>
          <a:p>
            <a:pPr algn="ctr" eaLnBrk="1" hangingPunct="1">
              <a:lnSpc>
                <a:spcPct val="95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zh-TW" sz="400" dirty="0"/>
              <a:t>OC </a:t>
            </a:r>
            <a:r>
              <a:rPr lang="en-US" altLang="zh-TW" sz="400" dirty="0" err="1"/>
              <a:t>Kln</a:t>
            </a:r>
            <a:r>
              <a:rPr lang="en-US" altLang="zh-TW" sz="400" dirty="0"/>
              <a:t> </a:t>
            </a:r>
            <a:r>
              <a:rPr lang="en-US" altLang="zh-TW" sz="400" dirty="0" err="1"/>
              <a:t>Wg</a:t>
            </a:r>
            <a:endParaRPr lang="en-US" altLang="zh-TW" sz="400" dirty="0"/>
          </a:p>
          <a:p>
            <a:pPr algn="ctr" eaLnBrk="1" hangingPunct="1">
              <a:lnSpc>
                <a:spcPct val="95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zh-TW" sz="400" dirty="0"/>
              <a:t>Ag Sqn </a:t>
            </a:r>
            <a:r>
              <a:rPr lang="en-US" altLang="zh-TW" sz="400" dirty="0" err="1"/>
              <a:t>Ldr</a:t>
            </a:r>
            <a:r>
              <a:rPr lang="en-US" altLang="zh-TW" sz="400" dirty="0"/>
              <a:t> C K N LUI</a:t>
            </a:r>
          </a:p>
        </p:txBody>
      </p:sp>
      <p:cxnSp>
        <p:nvCxnSpPr>
          <p:cNvPr id="2271" name="AutoShape 178">
            <a:extLst>
              <a:ext uri="{FF2B5EF4-FFF2-40B4-BE49-F238E27FC236}">
                <a16:creationId xmlns:a16="http://schemas.microsoft.com/office/drawing/2014/main" id="{E8BC86D8-A14C-4339-A975-CCC9BFF734A3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4203843" y="3052763"/>
            <a:ext cx="0" cy="65087"/>
          </a:xfrm>
          <a:prstGeom prst="straightConnector1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267" name="AutoShape 357">
            <a:extLst>
              <a:ext uri="{FF2B5EF4-FFF2-40B4-BE49-F238E27FC236}">
                <a16:creationId xmlns:a16="http://schemas.microsoft.com/office/drawing/2014/main" id="{B86C8422-3C36-48C7-9B4B-7A7586C6EEBB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5514402" y="3051175"/>
            <a:ext cx="0" cy="75600"/>
          </a:xfrm>
          <a:prstGeom prst="straightConnector1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5" name="AutoShape 229">
            <a:extLst>
              <a:ext uri="{FF2B5EF4-FFF2-40B4-BE49-F238E27FC236}">
                <a16:creationId xmlns:a16="http://schemas.microsoft.com/office/drawing/2014/main" id="{42EE120A-A389-476F-8AD4-7085024D04BA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2889922" y="3368103"/>
            <a:ext cx="0" cy="2081212"/>
          </a:xfrm>
          <a:prstGeom prst="straightConnector1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2304" name="AutoShape 51">
            <a:extLst>
              <a:ext uri="{FF2B5EF4-FFF2-40B4-BE49-F238E27FC236}">
                <a16:creationId xmlns:a16="http://schemas.microsoft.com/office/drawing/2014/main" id="{87B9AAD8-C484-4E17-83D6-4DEF681BEF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24892" y="3984053"/>
            <a:ext cx="597666" cy="195262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8399" tIns="34199" rIns="68399" bIns="34199" anchor="ctr"/>
          <a:lstStyle>
            <a:lvl1pPr defTabSz="957263" eaLnBrk="0" hangingPunct="0">
              <a:spcBef>
                <a:spcPct val="20000"/>
              </a:spcBef>
              <a:buChar char="•"/>
              <a:defRPr kumimoji="1" sz="3400">
                <a:solidFill>
                  <a:schemeClr val="tx1"/>
                </a:solidFill>
                <a:latin typeface="Arial" charset="0"/>
                <a:ea typeface="新細明體" charset="0"/>
              </a:defRPr>
            </a:lvl1pPr>
            <a:lvl2pPr marL="742950" indent="-285750" defTabSz="957263" eaLnBrk="0" hangingPunct="0">
              <a:spcBef>
                <a:spcPct val="20000"/>
              </a:spcBef>
              <a:buChar char="–"/>
              <a:defRPr kumimoji="1" sz="2900">
                <a:solidFill>
                  <a:schemeClr val="tx1"/>
                </a:solidFill>
                <a:latin typeface="Arial" charset="0"/>
                <a:ea typeface="新細明體" charset="0"/>
              </a:defRPr>
            </a:lvl2pPr>
            <a:lvl3pPr marL="1143000" indent="-228600" defTabSz="957263" eaLnBrk="0" hangingPunct="0">
              <a:spcBef>
                <a:spcPct val="20000"/>
              </a:spcBef>
              <a:buChar char="•"/>
              <a:defRPr kumimoji="1" sz="2500">
                <a:solidFill>
                  <a:schemeClr val="tx1"/>
                </a:solidFill>
                <a:latin typeface="Arial" charset="0"/>
                <a:ea typeface="新細明體" charset="0"/>
              </a:defRPr>
            </a:lvl3pPr>
            <a:lvl4pPr marL="1600200" indent="-228600" defTabSz="957263" eaLnBrk="0" hangingPunct="0">
              <a:spcBef>
                <a:spcPct val="20000"/>
              </a:spcBef>
              <a:buChar char="–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4pPr>
            <a:lvl5pPr marL="2057400" indent="-228600" defTabSz="957263" eaLnBrk="0" hangingPunct="0">
              <a:spcBef>
                <a:spcPct val="20000"/>
              </a:spcBef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5pPr>
            <a:lvl6pPr marL="25146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6pPr>
            <a:lvl7pPr marL="29718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7pPr>
            <a:lvl8pPr marL="34290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8pPr>
            <a:lvl9pPr marL="38862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9pPr>
          </a:lstStyle>
          <a:p>
            <a:pPr algn="ctr" eaLnBrk="1" hangingPunct="1">
              <a:lnSpc>
                <a:spcPct val="95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zh-TW" sz="400" dirty="0"/>
              <a:t>No 103 Squadron</a:t>
            </a:r>
          </a:p>
          <a:p>
            <a:pPr algn="ctr" eaLnBrk="1" hangingPunct="1">
              <a:lnSpc>
                <a:spcPct val="95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zh-TW" sz="400" dirty="0"/>
              <a:t>OC No 103 Sqn</a:t>
            </a:r>
          </a:p>
          <a:p>
            <a:pPr algn="ctr" eaLnBrk="1" hangingPunct="1">
              <a:lnSpc>
                <a:spcPct val="95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zh-TW" sz="400" dirty="0"/>
              <a:t>Vacant</a:t>
            </a:r>
          </a:p>
        </p:txBody>
      </p:sp>
      <p:cxnSp>
        <p:nvCxnSpPr>
          <p:cNvPr id="2305" name="AutoShape 230">
            <a:extLst>
              <a:ext uri="{FF2B5EF4-FFF2-40B4-BE49-F238E27FC236}">
                <a16:creationId xmlns:a16="http://schemas.microsoft.com/office/drawing/2014/main" id="{546B5C1C-5BD6-4835-9D88-E64FCD2DE3F2}"/>
              </a:ext>
            </a:extLst>
          </p:cNvPr>
          <p:cNvCxnSpPr>
            <a:cxnSpLocks noChangeShapeType="1"/>
          </p:cNvCxnSpPr>
          <p:nvPr/>
        </p:nvCxnSpPr>
        <p:spPr bwMode="auto">
          <a:xfrm flipH="1">
            <a:off x="2889922" y="4087240"/>
            <a:ext cx="31791" cy="0"/>
          </a:xfrm>
          <a:prstGeom prst="straightConnector1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2302" name="AutoShape 49">
            <a:extLst>
              <a:ext uri="{FF2B5EF4-FFF2-40B4-BE49-F238E27FC236}">
                <a16:creationId xmlns:a16="http://schemas.microsoft.com/office/drawing/2014/main" id="{753AB48E-3DD8-4292-A602-BA7F05D029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24892" y="3441128"/>
            <a:ext cx="597666" cy="193675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8399" tIns="34199" rIns="68399" bIns="34199" anchor="ctr"/>
          <a:lstStyle>
            <a:lvl1pPr defTabSz="957263" eaLnBrk="0" hangingPunct="0">
              <a:spcBef>
                <a:spcPct val="20000"/>
              </a:spcBef>
              <a:buChar char="•"/>
              <a:defRPr kumimoji="1" sz="3400">
                <a:solidFill>
                  <a:schemeClr val="tx1"/>
                </a:solidFill>
                <a:latin typeface="Arial" charset="0"/>
                <a:ea typeface="新細明體" charset="0"/>
              </a:defRPr>
            </a:lvl1pPr>
            <a:lvl2pPr marL="742950" indent="-285750" defTabSz="957263" eaLnBrk="0" hangingPunct="0">
              <a:spcBef>
                <a:spcPct val="20000"/>
              </a:spcBef>
              <a:buChar char="–"/>
              <a:defRPr kumimoji="1" sz="2900">
                <a:solidFill>
                  <a:schemeClr val="tx1"/>
                </a:solidFill>
                <a:latin typeface="Arial" charset="0"/>
                <a:ea typeface="新細明體" charset="0"/>
              </a:defRPr>
            </a:lvl2pPr>
            <a:lvl3pPr marL="1143000" indent="-228600" defTabSz="957263" eaLnBrk="0" hangingPunct="0">
              <a:spcBef>
                <a:spcPct val="20000"/>
              </a:spcBef>
              <a:buChar char="•"/>
              <a:defRPr kumimoji="1" sz="2500">
                <a:solidFill>
                  <a:schemeClr val="tx1"/>
                </a:solidFill>
                <a:latin typeface="Arial" charset="0"/>
                <a:ea typeface="新細明體" charset="0"/>
              </a:defRPr>
            </a:lvl3pPr>
            <a:lvl4pPr marL="1600200" indent="-228600" defTabSz="957263" eaLnBrk="0" hangingPunct="0">
              <a:spcBef>
                <a:spcPct val="20000"/>
              </a:spcBef>
              <a:buChar char="–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4pPr>
            <a:lvl5pPr marL="2057400" indent="-228600" defTabSz="957263" eaLnBrk="0" hangingPunct="0">
              <a:spcBef>
                <a:spcPct val="20000"/>
              </a:spcBef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5pPr>
            <a:lvl6pPr marL="25146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6pPr>
            <a:lvl7pPr marL="29718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7pPr>
            <a:lvl8pPr marL="34290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8pPr>
            <a:lvl9pPr marL="38862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9pPr>
          </a:lstStyle>
          <a:p>
            <a:pPr algn="ctr" eaLnBrk="1" hangingPunct="1">
              <a:lnSpc>
                <a:spcPct val="95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zh-TW" sz="400" dirty="0"/>
              <a:t>No 101 Squadron</a:t>
            </a:r>
          </a:p>
          <a:p>
            <a:pPr algn="ctr" eaLnBrk="1" hangingPunct="1">
              <a:lnSpc>
                <a:spcPct val="95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zh-TW" sz="400" dirty="0"/>
              <a:t>OC No</a:t>
            </a:r>
            <a:r>
              <a:rPr lang="zh-TW" altLang="en-US" sz="400" dirty="0"/>
              <a:t> </a:t>
            </a:r>
            <a:r>
              <a:rPr lang="en-US" altLang="zh-TW" sz="400" dirty="0"/>
              <a:t>101 Sqn</a:t>
            </a:r>
          </a:p>
          <a:p>
            <a:pPr algn="ctr" eaLnBrk="1" hangingPunct="1">
              <a:lnSpc>
                <a:spcPct val="95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zh-TW" sz="400" dirty="0"/>
              <a:t>Flt Lt C</a:t>
            </a:r>
            <a:r>
              <a:rPr lang="zh-TW" altLang="en-US" sz="400" dirty="0"/>
              <a:t> </a:t>
            </a:r>
            <a:r>
              <a:rPr lang="en-US" altLang="zh-TW" sz="400" dirty="0"/>
              <a:t>K</a:t>
            </a:r>
            <a:r>
              <a:rPr lang="zh-TW" altLang="en-US" sz="400" dirty="0"/>
              <a:t> </a:t>
            </a:r>
            <a:r>
              <a:rPr lang="en-US" altLang="zh-TW" sz="400" dirty="0"/>
              <a:t>W</a:t>
            </a:r>
            <a:r>
              <a:rPr lang="zh-TW" altLang="en-US" sz="400" dirty="0"/>
              <a:t> </a:t>
            </a:r>
            <a:r>
              <a:rPr lang="en-US" altLang="zh-TW" sz="400" dirty="0"/>
              <a:t>HUI</a:t>
            </a:r>
          </a:p>
        </p:txBody>
      </p:sp>
      <p:cxnSp>
        <p:nvCxnSpPr>
          <p:cNvPr id="2303" name="AutoShape 231">
            <a:extLst>
              <a:ext uri="{FF2B5EF4-FFF2-40B4-BE49-F238E27FC236}">
                <a16:creationId xmlns:a16="http://schemas.microsoft.com/office/drawing/2014/main" id="{661E505A-1920-4936-8CD3-B3378CA3119B}"/>
              </a:ext>
            </a:extLst>
          </p:cNvPr>
          <p:cNvCxnSpPr>
            <a:cxnSpLocks noChangeShapeType="1"/>
          </p:cNvCxnSpPr>
          <p:nvPr/>
        </p:nvCxnSpPr>
        <p:spPr bwMode="auto">
          <a:xfrm flipH="1">
            <a:off x="2889922" y="3537965"/>
            <a:ext cx="31791" cy="0"/>
          </a:xfrm>
          <a:prstGeom prst="straightConnector1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2300" name="AutoShape 50">
            <a:extLst>
              <a:ext uri="{FF2B5EF4-FFF2-40B4-BE49-F238E27FC236}">
                <a16:creationId xmlns:a16="http://schemas.microsoft.com/office/drawing/2014/main" id="{38E738F0-0BC1-4E96-B71B-B0BF571FC2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24892" y="3712590"/>
            <a:ext cx="597666" cy="195263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8399" tIns="34199" rIns="68399" bIns="34199" anchor="ctr"/>
          <a:lstStyle>
            <a:lvl1pPr defTabSz="957263" eaLnBrk="0" hangingPunct="0">
              <a:spcBef>
                <a:spcPct val="20000"/>
              </a:spcBef>
              <a:buChar char="•"/>
              <a:defRPr kumimoji="1" sz="3400">
                <a:solidFill>
                  <a:schemeClr val="tx1"/>
                </a:solidFill>
                <a:latin typeface="Arial" charset="0"/>
                <a:ea typeface="新細明體" charset="0"/>
              </a:defRPr>
            </a:lvl1pPr>
            <a:lvl2pPr marL="742950" indent="-285750" defTabSz="957263" eaLnBrk="0" hangingPunct="0">
              <a:spcBef>
                <a:spcPct val="20000"/>
              </a:spcBef>
              <a:buChar char="–"/>
              <a:defRPr kumimoji="1" sz="2900">
                <a:solidFill>
                  <a:schemeClr val="tx1"/>
                </a:solidFill>
                <a:latin typeface="Arial" charset="0"/>
                <a:ea typeface="新細明體" charset="0"/>
              </a:defRPr>
            </a:lvl2pPr>
            <a:lvl3pPr marL="1143000" indent="-228600" defTabSz="957263" eaLnBrk="0" hangingPunct="0">
              <a:spcBef>
                <a:spcPct val="20000"/>
              </a:spcBef>
              <a:buChar char="•"/>
              <a:defRPr kumimoji="1" sz="2500">
                <a:solidFill>
                  <a:schemeClr val="tx1"/>
                </a:solidFill>
                <a:latin typeface="Arial" charset="0"/>
                <a:ea typeface="新細明體" charset="0"/>
              </a:defRPr>
            </a:lvl3pPr>
            <a:lvl4pPr marL="1600200" indent="-228600" defTabSz="957263" eaLnBrk="0" hangingPunct="0">
              <a:spcBef>
                <a:spcPct val="20000"/>
              </a:spcBef>
              <a:buChar char="–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4pPr>
            <a:lvl5pPr marL="2057400" indent="-228600" defTabSz="957263" eaLnBrk="0" hangingPunct="0">
              <a:spcBef>
                <a:spcPct val="20000"/>
              </a:spcBef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5pPr>
            <a:lvl6pPr marL="25146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6pPr>
            <a:lvl7pPr marL="29718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7pPr>
            <a:lvl8pPr marL="34290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8pPr>
            <a:lvl9pPr marL="38862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9pPr>
          </a:lstStyle>
          <a:p>
            <a:pPr algn="ctr" eaLnBrk="1" hangingPunct="1">
              <a:lnSpc>
                <a:spcPct val="95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zh-TW" sz="400" dirty="0"/>
              <a:t>No 102 Squadron</a:t>
            </a:r>
          </a:p>
          <a:p>
            <a:pPr algn="ctr" eaLnBrk="1" hangingPunct="1">
              <a:lnSpc>
                <a:spcPct val="95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zh-TW" sz="400" dirty="0"/>
              <a:t>OC No 102 Sqn</a:t>
            </a:r>
          </a:p>
          <a:p>
            <a:pPr algn="ctr" eaLnBrk="1" hangingPunct="1">
              <a:lnSpc>
                <a:spcPct val="95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zh-TW" sz="400" dirty="0"/>
              <a:t>Flt Lt K T W KOK</a:t>
            </a:r>
          </a:p>
        </p:txBody>
      </p:sp>
      <p:cxnSp>
        <p:nvCxnSpPr>
          <p:cNvPr id="2301" name="AutoShape 232">
            <a:extLst>
              <a:ext uri="{FF2B5EF4-FFF2-40B4-BE49-F238E27FC236}">
                <a16:creationId xmlns:a16="http://schemas.microsoft.com/office/drawing/2014/main" id="{808F03EC-78E7-47DC-B1C3-CB7B3270E789}"/>
              </a:ext>
            </a:extLst>
          </p:cNvPr>
          <p:cNvCxnSpPr>
            <a:cxnSpLocks noChangeShapeType="1"/>
          </p:cNvCxnSpPr>
          <p:nvPr/>
        </p:nvCxnSpPr>
        <p:spPr bwMode="auto">
          <a:xfrm flipH="1">
            <a:off x="2889922" y="3814190"/>
            <a:ext cx="31791" cy="0"/>
          </a:xfrm>
          <a:prstGeom prst="straightConnector1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2298" name="AutoShape 54">
            <a:extLst>
              <a:ext uri="{FF2B5EF4-FFF2-40B4-BE49-F238E27FC236}">
                <a16:creationId xmlns:a16="http://schemas.microsoft.com/office/drawing/2014/main" id="{A598C723-F1BE-491D-A60C-F2857FB8E2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24892" y="4803203"/>
            <a:ext cx="597666" cy="19685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8399" tIns="34199" rIns="68399" bIns="34199" anchor="ctr"/>
          <a:lstStyle>
            <a:lvl1pPr defTabSz="957263" eaLnBrk="0" hangingPunct="0">
              <a:spcBef>
                <a:spcPct val="20000"/>
              </a:spcBef>
              <a:buChar char="•"/>
              <a:defRPr kumimoji="1" sz="3400">
                <a:solidFill>
                  <a:schemeClr val="tx1"/>
                </a:solidFill>
                <a:latin typeface="Arial" charset="0"/>
                <a:ea typeface="新細明體" charset="0"/>
              </a:defRPr>
            </a:lvl1pPr>
            <a:lvl2pPr marL="742950" indent="-285750" defTabSz="957263" eaLnBrk="0" hangingPunct="0">
              <a:spcBef>
                <a:spcPct val="20000"/>
              </a:spcBef>
              <a:buChar char="–"/>
              <a:defRPr kumimoji="1" sz="2900">
                <a:solidFill>
                  <a:schemeClr val="tx1"/>
                </a:solidFill>
                <a:latin typeface="Arial" charset="0"/>
                <a:ea typeface="新細明體" charset="0"/>
              </a:defRPr>
            </a:lvl2pPr>
            <a:lvl3pPr marL="1143000" indent="-228600" defTabSz="957263" eaLnBrk="0" hangingPunct="0">
              <a:spcBef>
                <a:spcPct val="20000"/>
              </a:spcBef>
              <a:buChar char="•"/>
              <a:defRPr kumimoji="1" sz="2500">
                <a:solidFill>
                  <a:schemeClr val="tx1"/>
                </a:solidFill>
                <a:latin typeface="Arial" charset="0"/>
                <a:ea typeface="新細明體" charset="0"/>
              </a:defRPr>
            </a:lvl3pPr>
            <a:lvl4pPr marL="1600200" indent="-228600" defTabSz="957263" eaLnBrk="0" hangingPunct="0">
              <a:spcBef>
                <a:spcPct val="20000"/>
              </a:spcBef>
              <a:buChar char="–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4pPr>
            <a:lvl5pPr marL="2057400" indent="-228600" defTabSz="957263" eaLnBrk="0" hangingPunct="0">
              <a:spcBef>
                <a:spcPct val="20000"/>
              </a:spcBef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5pPr>
            <a:lvl6pPr marL="25146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6pPr>
            <a:lvl7pPr marL="29718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7pPr>
            <a:lvl8pPr marL="34290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8pPr>
            <a:lvl9pPr marL="38862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9pPr>
          </a:lstStyle>
          <a:p>
            <a:pPr algn="ctr" eaLnBrk="1" hangingPunct="1">
              <a:lnSpc>
                <a:spcPct val="95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zh-TW" sz="400" dirty="0"/>
              <a:t>No 106 Squadron</a:t>
            </a:r>
          </a:p>
          <a:p>
            <a:pPr algn="ctr" eaLnBrk="1" hangingPunct="1">
              <a:lnSpc>
                <a:spcPct val="95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zh-TW" sz="400" dirty="0"/>
              <a:t>OC No 106 Sqn</a:t>
            </a:r>
          </a:p>
          <a:p>
            <a:pPr algn="ctr" eaLnBrk="1" hangingPunct="1">
              <a:lnSpc>
                <a:spcPct val="95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zh-TW" sz="400" dirty="0"/>
              <a:t>Vacant</a:t>
            </a:r>
          </a:p>
        </p:txBody>
      </p:sp>
      <p:cxnSp>
        <p:nvCxnSpPr>
          <p:cNvPr id="2299" name="AutoShape 235">
            <a:extLst>
              <a:ext uri="{FF2B5EF4-FFF2-40B4-BE49-F238E27FC236}">
                <a16:creationId xmlns:a16="http://schemas.microsoft.com/office/drawing/2014/main" id="{7C86A8BB-A132-45E5-B289-903B475C8D89}"/>
              </a:ext>
            </a:extLst>
          </p:cNvPr>
          <p:cNvCxnSpPr>
            <a:cxnSpLocks noChangeShapeType="1"/>
          </p:cNvCxnSpPr>
          <p:nvPr/>
        </p:nvCxnSpPr>
        <p:spPr bwMode="auto">
          <a:xfrm flipH="1">
            <a:off x="2889922" y="4904803"/>
            <a:ext cx="31791" cy="0"/>
          </a:xfrm>
          <a:prstGeom prst="straightConnector1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2296" name="AutoShape 52">
            <a:extLst>
              <a:ext uri="{FF2B5EF4-FFF2-40B4-BE49-F238E27FC236}">
                <a16:creationId xmlns:a16="http://schemas.microsoft.com/office/drawing/2014/main" id="{12E44FC8-C027-4A18-8703-E421A08557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24892" y="4260278"/>
            <a:ext cx="597666" cy="193675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8399" tIns="34199" rIns="68399" bIns="34199" anchor="ctr"/>
          <a:lstStyle>
            <a:lvl1pPr defTabSz="957263" eaLnBrk="0" hangingPunct="0">
              <a:spcBef>
                <a:spcPct val="20000"/>
              </a:spcBef>
              <a:buChar char="•"/>
              <a:defRPr kumimoji="1" sz="3400">
                <a:solidFill>
                  <a:schemeClr val="tx1"/>
                </a:solidFill>
                <a:latin typeface="Arial" charset="0"/>
                <a:ea typeface="新細明體" charset="0"/>
              </a:defRPr>
            </a:lvl1pPr>
            <a:lvl2pPr marL="742950" indent="-285750" defTabSz="957263" eaLnBrk="0" hangingPunct="0">
              <a:spcBef>
                <a:spcPct val="20000"/>
              </a:spcBef>
              <a:buChar char="–"/>
              <a:defRPr kumimoji="1" sz="2900">
                <a:solidFill>
                  <a:schemeClr val="tx1"/>
                </a:solidFill>
                <a:latin typeface="Arial" charset="0"/>
                <a:ea typeface="新細明體" charset="0"/>
              </a:defRPr>
            </a:lvl2pPr>
            <a:lvl3pPr marL="1143000" indent="-228600" defTabSz="957263" eaLnBrk="0" hangingPunct="0">
              <a:spcBef>
                <a:spcPct val="20000"/>
              </a:spcBef>
              <a:buChar char="•"/>
              <a:defRPr kumimoji="1" sz="2500">
                <a:solidFill>
                  <a:schemeClr val="tx1"/>
                </a:solidFill>
                <a:latin typeface="Arial" charset="0"/>
                <a:ea typeface="新細明體" charset="0"/>
              </a:defRPr>
            </a:lvl3pPr>
            <a:lvl4pPr marL="1600200" indent="-228600" defTabSz="957263" eaLnBrk="0" hangingPunct="0">
              <a:spcBef>
                <a:spcPct val="20000"/>
              </a:spcBef>
              <a:buChar char="–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4pPr>
            <a:lvl5pPr marL="2057400" indent="-228600" defTabSz="957263" eaLnBrk="0" hangingPunct="0">
              <a:spcBef>
                <a:spcPct val="20000"/>
              </a:spcBef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5pPr>
            <a:lvl6pPr marL="25146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6pPr>
            <a:lvl7pPr marL="29718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7pPr>
            <a:lvl8pPr marL="34290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8pPr>
            <a:lvl9pPr marL="38862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9pPr>
          </a:lstStyle>
          <a:p>
            <a:pPr algn="ctr" eaLnBrk="1" hangingPunct="1">
              <a:lnSpc>
                <a:spcPct val="95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zh-TW" sz="400" dirty="0"/>
              <a:t>No 104 Squadron</a:t>
            </a:r>
          </a:p>
          <a:p>
            <a:pPr algn="ctr" eaLnBrk="1" hangingPunct="1">
              <a:lnSpc>
                <a:spcPct val="95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zh-TW" sz="400" dirty="0"/>
              <a:t>OC No 104 Sqn</a:t>
            </a:r>
          </a:p>
          <a:p>
            <a:pPr algn="ctr" eaLnBrk="1" hangingPunct="1">
              <a:lnSpc>
                <a:spcPct val="95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zh-TW" sz="400" dirty="0"/>
              <a:t>Fg Off Q M W KAN</a:t>
            </a:r>
          </a:p>
        </p:txBody>
      </p:sp>
      <p:cxnSp>
        <p:nvCxnSpPr>
          <p:cNvPr id="2297" name="AutoShape 236">
            <a:extLst>
              <a:ext uri="{FF2B5EF4-FFF2-40B4-BE49-F238E27FC236}">
                <a16:creationId xmlns:a16="http://schemas.microsoft.com/office/drawing/2014/main" id="{3B3C7E52-5CD8-4768-A715-A1BBDDAA99A8}"/>
              </a:ext>
            </a:extLst>
          </p:cNvPr>
          <p:cNvCxnSpPr>
            <a:cxnSpLocks noChangeShapeType="1"/>
          </p:cNvCxnSpPr>
          <p:nvPr/>
        </p:nvCxnSpPr>
        <p:spPr bwMode="auto">
          <a:xfrm flipH="1">
            <a:off x="2889922" y="4358703"/>
            <a:ext cx="31791" cy="0"/>
          </a:xfrm>
          <a:prstGeom prst="straightConnector1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2294" name="AutoShape 53">
            <a:extLst>
              <a:ext uri="{FF2B5EF4-FFF2-40B4-BE49-F238E27FC236}">
                <a16:creationId xmlns:a16="http://schemas.microsoft.com/office/drawing/2014/main" id="{ECB02071-7A0A-4B06-8040-5103F25040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24892" y="4531740"/>
            <a:ext cx="597666" cy="195263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8399" tIns="34199" rIns="68399" bIns="34199" anchor="ctr"/>
          <a:lstStyle>
            <a:lvl1pPr defTabSz="957263" eaLnBrk="0" hangingPunct="0">
              <a:spcBef>
                <a:spcPct val="20000"/>
              </a:spcBef>
              <a:buChar char="•"/>
              <a:defRPr kumimoji="1" sz="3400">
                <a:solidFill>
                  <a:schemeClr val="tx1"/>
                </a:solidFill>
                <a:latin typeface="Arial" charset="0"/>
                <a:ea typeface="新細明體" charset="0"/>
              </a:defRPr>
            </a:lvl1pPr>
            <a:lvl2pPr marL="742950" indent="-285750" defTabSz="957263" eaLnBrk="0" hangingPunct="0">
              <a:spcBef>
                <a:spcPct val="20000"/>
              </a:spcBef>
              <a:buChar char="–"/>
              <a:defRPr kumimoji="1" sz="2900">
                <a:solidFill>
                  <a:schemeClr val="tx1"/>
                </a:solidFill>
                <a:latin typeface="Arial" charset="0"/>
                <a:ea typeface="新細明體" charset="0"/>
              </a:defRPr>
            </a:lvl2pPr>
            <a:lvl3pPr marL="1143000" indent="-228600" defTabSz="957263" eaLnBrk="0" hangingPunct="0">
              <a:spcBef>
                <a:spcPct val="20000"/>
              </a:spcBef>
              <a:buChar char="•"/>
              <a:defRPr kumimoji="1" sz="2500">
                <a:solidFill>
                  <a:schemeClr val="tx1"/>
                </a:solidFill>
                <a:latin typeface="Arial" charset="0"/>
                <a:ea typeface="新細明體" charset="0"/>
              </a:defRPr>
            </a:lvl3pPr>
            <a:lvl4pPr marL="1600200" indent="-228600" defTabSz="957263" eaLnBrk="0" hangingPunct="0">
              <a:spcBef>
                <a:spcPct val="20000"/>
              </a:spcBef>
              <a:buChar char="–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4pPr>
            <a:lvl5pPr marL="2057400" indent="-228600" defTabSz="957263" eaLnBrk="0" hangingPunct="0">
              <a:spcBef>
                <a:spcPct val="20000"/>
              </a:spcBef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5pPr>
            <a:lvl6pPr marL="25146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6pPr>
            <a:lvl7pPr marL="29718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7pPr>
            <a:lvl8pPr marL="34290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8pPr>
            <a:lvl9pPr marL="38862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9pPr>
          </a:lstStyle>
          <a:p>
            <a:pPr algn="ctr" eaLnBrk="1" hangingPunct="1">
              <a:lnSpc>
                <a:spcPct val="95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zh-TW" sz="400" dirty="0"/>
              <a:t>No 105 Squadron</a:t>
            </a:r>
          </a:p>
          <a:p>
            <a:pPr algn="ctr" eaLnBrk="1" hangingPunct="1">
              <a:lnSpc>
                <a:spcPct val="95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zh-TW" sz="400" dirty="0"/>
              <a:t>OC No 105 Sqn</a:t>
            </a:r>
          </a:p>
          <a:p>
            <a:pPr algn="ctr" eaLnBrk="1" hangingPunct="1">
              <a:lnSpc>
                <a:spcPct val="95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zh-TW" sz="400" dirty="0"/>
              <a:t>Vacant</a:t>
            </a:r>
          </a:p>
        </p:txBody>
      </p:sp>
      <p:cxnSp>
        <p:nvCxnSpPr>
          <p:cNvPr id="2295" name="AutoShape 237">
            <a:extLst>
              <a:ext uri="{FF2B5EF4-FFF2-40B4-BE49-F238E27FC236}">
                <a16:creationId xmlns:a16="http://schemas.microsoft.com/office/drawing/2014/main" id="{A8CB5D04-8E02-492F-86FB-1A1B1FEC96A4}"/>
              </a:ext>
            </a:extLst>
          </p:cNvPr>
          <p:cNvCxnSpPr>
            <a:cxnSpLocks noChangeShapeType="1"/>
          </p:cNvCxnSpPr>
          <p:nvPr/>
        </p:nvCxnSpPr>
        <p:spPr bwMode="auto">
          <a:xfrm flipH="1">
            <a:off x="2889922" y="4630165"/>
            <a:ext cx="31791" cy="0"/>
          </a:xfrm>
          <a:prstGeom prst="straightConnector1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2292" name="AutoShape 55">
            <a:extLst>
              <a:ext uri="{FF2B5EF4-FFF2-40B4-BE49-F238E27FC236}">
                <a16:creationId xmlns:a16="http://schemas.microsoft.com/office/drawing/2014/main" id="{6DBDA212-0B18-4052-9D3E-8871700A72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24892" y="5074665"/>
            <a:ext cx="597666" cy="193675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8399" tIns="34199" rIns="68399" bIns="34199" anchor="ctr"/>
          <a:lstStyle>
            <a:lvl1pPr defTabSz="957263" eaLnBrk="0" hangingPunct="0">
              <a:spcBef>
                <a:spcPct val="20000"/>
              </a:spcBef>
              <a:buChar char="•"/>
              <a:defRPr kumimoji="1" sz="3400">
                <a:solidFill>
                  <a:schemeClr val="tx1"/>
                </a:solidFill>
                <a:latin typeface="Arial" charset="0"/>
                <a:ea typeface="新細明體" charset="0"/>
              </a:defRPr>
            </a:lvl1pPr>
            <a:lvl2pPr marL="742950" indent="-285750" defTabSz="957263" eaLnBrk="0" hangingPunct="0">
              <a:spcBef>
                <a:spcPct val="20000"/>
              </a:spcBef>
              <a:buChar char="–"/>
              <a:defRPr kumimoji="1" sz="2900">
                <a:solidFill>
                  <a:schemeClr val="tx1"/>
                </a:solidFill>
                <a:latin typeface="Arial" charset="0"/>
                <a:ea typeface="新細明體" charset="0"/>
              </a:defRPr>
            </a:lvl2pPr>
            <a:lvl3pPr marL="1143000" indent="-228600" defTabSz="957263" eaLnBrk="0" hangingPunct="0">
              <a:spcBef>
                <a:spcPct val="20000"/>
              </a:spcBef>
              <a:buChar char="•"/>
              <a:defRPr kumimoji="1" sz="2500">
                <a:solidFill>
                  <a:schemeClr val="tx1"/>
                </a:solidFill>
                <a:latin typeface="Arial" charset="0"/>
                <a:ea typeface="新細明體" charset="0"/>
              </a:defRPr>
            </a:lvl3pPr>
            <a:lvl4pPr marL="1600200" indent="-228600" defTabSz="957263" eaLnBrk="0" hangingPunct="0">
              <a:spcBef>
                <a:spcPct val="20000"/>
              </a:spcBef>
              <a:buChar char="–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4pPr>
            <a:lvl5pPr marL="2057400" indent="-228600" defTabSz="957263" eaLnBrk="0" hangingPunct="0">
              <a:spcBef>
                <a:spcPct val="20000"/>
              </a:spcBef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5pPr>
            <a:lvl6pPr marL="25146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6pPr>
            <a:lvl7pPr marL="29718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7pPr>
            <a:lvl8pPr marL="34290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8pPr>
            <a:lvl9pPr marL="38862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9pPr>
          </a:lstStyle>
          <a:p>
            <a:pPr algn="ctr" eaLnBrk="1" hangingPunct="1">
              <a:lnSpc>
                <a:spcPct val="95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zh-TW" sz="400" dirty="0"/>
              <a:t>No 107 Squadron</a:t>
            </a:r>
          </a:p>
          <a:p>
            <a:pPr algn="ctr" eaLnBrk="1" hangingPunct="1">
              <a:lnSpc>
                <a:spcPct val="95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zh-TW" sz="400" dirty="0"/>
              <a:t>OC No 107 Sqn</a:t>
            </a:r>
          </a:p>
          <a:p>
            <a:pPr algn="ctr" eaLnBrk="1" hangingPunct="1">
              <a:lnSpc>
                <a:spcPct val="95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zh-TW" sz="400" dirty="0"/>
              <a:t>Flt Lt S C W CHAN</a:t>
            </a:r>
          </a:p>
        </p:txBody>
      </p:sp>
      <p:cxnSp>
        <p:nvCxnSpPr>
          <p:cNvPr id="2293" name="AutoShape 242">
            <a:extLst>
              <a:ext uri="{FF2B5EF4-FFF2-40B4-BE49-F238E27FC236}">
                <a16:creationId xmlns:a16="http://schemas.microsoft.com/office/drawing/2014/main" id="{F4F56C51-1EE7-491A-AB8B-38DE91ADD03B}"/>
              </a:ext>
            </a:extLst>
          </p:cNvPr>
          <p:cNvCxnSpPr>
            <a:cxnSpLocks noChangeShapeType="1"/>
          </p:cNvCxnSpPr>
          <p:nvPr/>
        </p:nvCxnSpPr>
        <p:spPr bwMode="auto">
          <a:xfrm flipH="1">
            <a:off x="2889922" y="5174678"/>
            <a:ext cx="31791" cy="0"/>
          </a:xfrm>
          <a:prstGeom prst="straightConnector1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2290" name="AutoShape 56">
            <a:extLst>
              <a:ext uri="{FF2B5EF4-FFF2-40B4-BE49-F238E27FC236}">
                <a16:creationId xmlns:a16="http://schemas.microsoft.com/office/drawing/2014/main" id="{4A7B6C3E-618F-4CAE-8CE0-48DFB4B437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24892" y="5346128"/>
            <a:ext cx="597666" cy="195262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8399" tIns="34199" rIns="68399" bIns="34199" anchor="ctr"/>
          <a:lstStyle>
            <a:lvl1pPr defTabSz="957263" eaLnBrk="0" hangingPunct="0">
              <a:spcBef>
                <a:spcPct val="20000"/>
              </a:spcBef>
              <a:buChar char="•"/>
              <a:defRPr kumimoji="1" sz="3400">
                <a:solidFill>
                  <a:schemeClr val="tx1"/>
                </a:solidFill>
                <a:latin typeface="Arial" charset="0"/>
                <a:ea typeface="新細明體" charset="0"/>
              </a:defRPr>
            </a:lvl1pPr>
            <a:lvl2pPr marL="742950" indent="-285750" defTabSz="957263" eaLnBrk="0" hangingPunct="0">
              <a:spcBef>
                <a:spcPct val="20000"/>
              </a:spcBef>
              <a:buChar char="–"/>
              <a:defRPr kumimoji="1" sz="2900">
                <a:solidFill>
                  <a:schemeClr val="tx1"/>
                </a:solidFill>
                <a:latin typeface="Arial" charset="0"/>
                <a:ea typeface="新細明體" charset="0"/>
              </a:defRPr>
            </a:lvl2pPr>
            <a:lvl3pPr marL="1143000" indent="-228600" defTabSz="957263" eaLnBrk="0" hangingPunct="0">
              <a:spcBef>
                <a:spcPct val="20000"/>
              </a:spcBef>
              <a:buChar char="•"/>
              <a:defRPr kumimoji="1" sz="2500">
                <a:solidFill>
                  <a:schemeClr val="tx1"/>
                </a:solidFill>
                <a:latin typeface="Arial" charset="0"/>
                <a:ea typeface="新細明體" charset="0"/>
              </a:defRPr>
            </a:lvl3pPr>
            <a:lvl4pPr marL="1600200" indent="-228600" defTabSz="957263" eaLnBrk="0" hangingPunct="0">
              <a:spcBef>
                <a:spcPct val="20000"/>
              </a:spcBef>
              <a:buChar char="–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4pPr>
            <a:lvl5pPr marL="2057400" indent="-228600" defTabSz="957263" eaLnBrk="0" hangingPunct="0">
              <a:spcBef>
                <a:spcPct val="20000"/>
              </a:spcBef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5pPr>
            <a:lvl6pPr marL="25146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6pPr>
            <a:lvl7pPr marL="29718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7pPr>
            <a:lvl8pPr marL="34290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8pPr>
            <a:lvl9pPr marL="38862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9pPr>
          </a:lstStyle>
          <a:p>
            <a:pPr algn="ctr" eaLnBrk="1" hangingPunct="1">
              <a:lnSpc>
                <a:spcPct val="95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zh-TW" sz="400" dirty="0"/>
              <a:t>No 108 Squadron</a:t>
            </a:r>
          </a:p>
          <a:p>
            <a:pPr algn="ctr" eaLnBrk="1" hangingPunct="1">
              <a:lnSpc>
                <a:spcPct val="95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zh-TW" sz="400" dirty="0"/>
              <a:t>OC No 108 Sqn</a:t>
            </a:r>
          </a:p>
          <a:p>
            <a:pPr algn="ctr" eaLnBrk="1" hangingPunct="1">
              <a:lnSpc>
                <a:spcPct val="95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zh-TW" sz="400" dirty="0"/>
              <a:t>Flt Lt J W K LAM</a:t>
            </a:r>
          </a:p>
        </p:txBody>
      </p:sp>
      <p:cxnSp>
        <p:nvCxnSpPr>
          <p:cNvPr id="2291" name="AutoShape 243">
            <a:extLst>
              <a:ext uri="{FF2B5EF4-FFF2-40B4-BE49-F238E27FC236}">
                <a16:creationId xmlns:a16="http://schemas.microsoft.com/office/drawing/2014/main" id="{3FDB8E46-9D37-412E-BC9B-2DCF10A064C3}"/>
              </a:ext>
            </a:extLst>
          </p:cNvPr>
          <p:cNvCxnSpPr>
            <a:cxnSpLocks noChangeShapeType="1"/>
          </p:cNvCxnSpPr>
          <p:nvPr/>
        </p:nvCxnSpPr>
        <p:spPr bwMode="auto">
          <a:xfrm flipH="1">
            <a:off x="2889922" y="5446140"/>
            <a:ext cx="31791" cy="0"/>
          </a:xfrm>
          <a:prstGeom prst="straightConnector1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6" name="AutoShape 320">
            <a:extLst>
              <a:ext uri="{FF2B5EF4-FFF2-40B4-BE49-F238E27FC236}">
                <a16:creationId xmlns:a16="http://schemas.microsoft.com/office/drawing/2014/main" id="{136D8121-F2C5-4F55-9B04-54CF4439F908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6218568" y="3363340"/>
            <a:ext cx="0" cy="3240088"/>
          </a:xfrm>
          <a:prstGeom prst="straightConnector1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2286" name="AutoShape 118">
            <a:extLst>
              <a:ext uri="{FF2B5EF4-FFF2-40B4-BE49-F238E27FC236}">
                <a16:creationId xmlns:a16="http://schemas.microsoft.com/office/drawing/2014/main" id="{64671CAA-A950-47DB-B6DE-875FFBE20F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53538" y="4269803"/>
            <a:ext cx="594487" cy="19685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8399" tIns="34199" rIns="68399" bIns="34199" anchor="ctr"/>
          <a:lstStyle>
            <a:lvl1pPr defTabSz="957263" eaLnBrk="0" hangingPunct="0">
              <a:spcBef>
                <a:spcPct val="20000"/>
              </a:spcBef>
              <a:buChar char="•"/>
              <a:defRPr kumimoji="1" sz="3400">
                <a:solidFill>
                  <a:schemeClr val="tx1"/>
                </a:solidFill>
                <a:latin typeface="Arial" charset="0"/>
                <a:ea typeface="新細明體" charset="0"/>
              </a:defRPr>
            </a:lvl1pPr>
            <a:lvl2pPr marL="742950" indent="-285750" defTabSz="957263" eaLnBrk="0" hangingPunct="0">
              <a:spcBef>
                <a:spcPct val="20000"/>
              </a:spcBef>
              <a:buChar char="–"/>
              <a:defRPr kumimoji="1" sz="2900">
                <a:solidFill>
                  <a:schemeClr val="tx1"/>
                </a:solidFill>
                <a:latin typeface="Arial" charset="0"/>
                <a:ea typeface="新細明體" charset="0"/>
              </a:defRPr>
            </a:lvl2pPr>
            <a:lvl3pPr marL="1143000" indent="-228600" defTabSz="957263" eaLnBrk="0" hangingPunct="0">
              <a:spcBef>
                <a:spcPct val="20000"/>
              </a:spcBef>
              <a:buChar char="•"/>
              <a:defRPr kumimoji="1" sz="2500">
                <a:solidFill>
                  <a:schemeClr val="tx1"/>
                </a:solidFill>
                <a:latin typeface="Arial" charset="0"/>
                <a:ea typeface="新細明體" charset="0"/>
              </a:defRPr>
            </a:lvl3pPr>
            <a:lvl4pPr marL="1600200" indent="-228600" defTabSz="957263" eaLnBrk="0" hangingPunct="0">
              <a:spcBef>
                <a:spcPct val="20000"/>
              </a:spcBef>
              <a:buChar char="–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4pPr>
            <a:lvl5pPr marL="2057400" indent="-228600" defTabSz="957263" eaLnBrk="0" hangingPunct="0">
              <a:spcBef>
                <a:spcPct val="20000"/>
              </a:spcBef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5pPr>
            <a:lvl6pPr marL="25146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6pPr>
            <a:lvl7pPr marL="29718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7pPr>
            <a:lvl8pPr marL="34290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8pPr>
            <a:lvl9pPr marL="38862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9pPr>
          </a:lstStyle>
          <a:p>
            <a:pPr algn="ctr" eaLnBrk="1" hangingPunct="1">
              <a:lnSpc>
                <a:spcPct val="95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zh-TW" sz="400" dirty="0"/>
              <a:t>No 604 Squadron</a:t>
            </a:r>
          </a:p>
          <a:p>
            <a:pPr algn="ctr" eaLnBrk="1" hangingPunct="1">
              <a:lnSpc>
                <a:spcPct val="95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zh-TW" sz="400" dirty="0"/>
              <a:t>OC No 604 Sqn</a:t>
            </a:r>
          </a:p>
          <a:p>
            <a:pPr algn="ctr" eaLnBrk="1" hangingPunct="1">
              <a:lnSpc>
                <a:spcPct val="95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zh-TW" sz="400" dirty="0"/>
              <a:t>Flt Lt B P L HO</a:t>
            </a:r>
          </a:p>
        </p:txBody>
      </p:sp>
      <p:cxnSp>
        <p:nvCxnSpPr>
          <p:cNvPr id="2287" name="AutoShape 321">
            <a:extLst>
              <a:ext uri="{FF2B5EF4-FFF2-40B4-BE49-F238E27FC236}">
                <a16:creationId xmlns:a16="http://schemas.microsoft.com/office/drawing/2014/main" id="{BC2F6457-D544-46D7-89F6-D67A5B7078B0}"/>
              </a:ext>
            </a:extLst>
          </p:cNvPr>
          <p:cNvCxnSpPr>
            <a:cxnSpLocks noChangeShapeType="1"/>
          </p:cNvCxnSpPr>
          <p:nvPr/>
        </p:nvCxnSpPr>
        <p:spPr bwMode="auto">
          <a:xfrm flipH="1">
            <a:off x="6218568" y="4372990"/>
            <a:ext cx="33380" cy="0"/>
          </a:xfrm>
          <a:prstGeom prst="straightConnector1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2284" name="AutoShape 116">
            <a:extLst>
              <a:ext uri="{FF2B5EF4-FFF2-40B4-BE49-F238E27FC236}">
                <a16:creationId xmlns:a16="http://schemas.microsoft.com/office/drawing/2014/main" id="{31AB0ACA-1AC3-4E48-A9EB-3380643B1C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51948" y="3447478"/>
            <a:ext cx="596077" cy="192087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8399" tIns="34199" rIns="68399" bIns="34199" anchor="ctr"/>
          <a:lstStyle>
            <a:lvl1pPr defTabSz="957263" eaLnBrk="0" hangingPunct="0">
              <a:spcBef>
                <a:spcPct val="20000"/>
              </a:spcBef>
              <a:buChar char="•"/>
              <a:defRPr kumimoji="1" sz="3400">
                <a:solidFill>
                  <a:schemeClr val="tx1"/>
                </a:solidFill>
                <a:latin typeface="Arial" charset="0"/>
                <a:ea typeface="新細明體" charset="0"/>
              </a:defRPr>
            </a:lvl1pPr>
            <a:lvl2pPr marL="742950" indent="-285750" defTabSz="957263" eaLnBrk="0" hangingPunct="0">
              <a:spcBef>
                <a:spcPct val="20000"/>
              </a:spcBef>
              <a:buChar char="–"/>
              <a:defRPr kumimoji="1" sz="2900">
                <a:solidFill>
                  <a:schemeClr val="tx1"/>
                </a:solidFill>
                <a:latin typeface="Arial" charset="0"/>
                <a:ea typeface="新細明體" charset="0"/>
              </a:defRPr>
            </a:lvl2pPr>
            <a:lvl3pPr marL="1143000" indent="-228600" defTabSz="957263" eaLnBrk="0" hangingPunct="0">
              <a:spcBef>
                <a:spcPct val="20000"/>
              </a:spcBef>
              <a:buChar char="•"/>
              <a:defRPr kumimoji="1" sz="2500">
                <a:solidFill>
                  <a:schemeClr val="tx1"/>
                </a:solidFill>
                <a:latin typeface="Arial" charset="0"/>
                <a:ea typeface="新細明體" charset="0"/>
              </a:defRPr>
            </a:lvl3pPr>
            <a:lvl4pPr marL="1600200" indent="-228600" defTabSz="957263" eaLnBrk="0" hangingPunct="0">
              <a:spcBef>
                <a:spcPct val="20000"/>
              </a:spcBef>
              <a:buChar char="–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4pPr>
            <a:lvl5pPr marL="2057400" indent="-228600" defTabSz="957263" eaLnBrk="0" hangingPunct="0">
              <a:spcBef>
                <a:spcPct val="20000"/>
              </a:spcBef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5pPr>
            <a:lvl6pPr marL="25146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6pPr>
            <a:lvl7pPr marL="29718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7pPr>
            <a:lvl8pPr marL="34290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8pPr>
            <a:lvl9pPr marL="38862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9pPr>
          </a:lstStyle>
          <a:p>
            <a:pPr algn="ctr" eaLnBrk="1" hangingPunct="1">
              <a:lnSpc>
                <a:spcPct val="95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zh-TW" sz="400" dirty="0"/>
              <a:t>No 601 Squadron</a:t>
            </a:r>
          </a:p>
          <a:p>
            <a:pPr algn="ctr" eaLnBrk="1" hangingPunct="1">
              <a:lnSpc>
                <a:spcPct val="95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zh-TW" sz="400" dirty="0"/>
              <a:t>OC No 601 Sqn</a:t>
            </a:r>
          </a:p>
          <a:p>
            <a:pPr algn="ctr" eaLnBrk="1" hangingPunct="1">
              <a:lnSpc>
                <a:spcPct val="95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zh-TW" sz="400" dirty="0"/>
              <a:t>Flt Lt A C H FUNG</a:t>
            </a:r>
          </a:p>
        </p:txBody>
      </p:sp>
      <p:cxnSp>
        <p:nvCxnSpPr>
          <p:cNvPr id="2285" name="AutoShape 322">
            <a:extLst>
              <a:ext uri="{FF2B5EF4-FFF2-40B4-BE49-F238E27FC236}">
                <a16:creationId xmlns:a16="http://schemas.microsoft.com/office/drawing/2014/main" id="{25D85914-608A-4A0C-8F4A-CA70E8D91FD8}"/>
              </a:ext>
            </a:extLst>
          </p:cNvPr>
          <p:cNvCxnSpPr>
            <a:cxnSpLocks noChangeShapeType="1"/>
          </p:cNvCxnSpPr>
          <p:nvPr/>
        </p:nvCxnSpPr>
        <p:spPr bwMode="auto">
          <a:xfrm flipH="1">
            <a:off x="6218568" y="3547490"/>
            <a:ext cx="33380" cy="0"/>
          </a:xfrm>
          <a:prstGeom prst="straightConnector1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2282" name="AutoShape 117">
            <a:extLst>
              <a:ext uri="{FF2B5EF4-FFF2-40B4-BE49-F238E27FC236}">
                <a16:creationId xmlns:a16="http://schemas.microsoft.com/office/drawing/2014/main" id="{D2F1534C-3D01-4ADB-8796-C2555C1546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53538" y="3718940"/>
            <a:ext cx="594487" cy="1905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8399" tIns="34199" rIns="68399" bIns="34199" anchor="ctr"/>
          <a:lstStyle>
            <a:lvl1pPr defTabSz="957263" eaLnBrk="0" hangingPunct="0">
              <a:spcBef>
                <a:spcPct val="20000"/>
              </a:spcBef>
              <a:buChar char="•"/>
              <a:defRPr kumimoji="1" sz="3400">
                <a:solidFill>
                  <a:schemeClr val="tx1"/>
                </a:solidFill>
                <a:latin typeface="Arial" charset="0"/>
                <a:ea typeface="新細明體" charset="0"/>
              </a:defRPr>
            </a:lvl1pPr>
            <a:lvl2pPr marL="742950" indent="-285750" defTabSz="957263" eaLnBrk="0" hangingPunct="0">
              <a:spcBef>
                <a:spcPct val="20000"/>
              </a:spcBef>
              <a:buChar char="–"/>
              <a:defRPr kumimoji="1" sz="2900">
                <a:solidFill>
                  <a:schemeClr val="tx1"/>
                </a:solidFill>
                <a:latin typeface="Arial" charset="0"/>
                <a:ea typeface="新細明體" charset="0"/>
              </a:defRPr>
            </a:lvl2pPr>
            <a:lvl3pPr marL="1143000" indent="-228600" defTabSz="957263" eaLnBrk="0" hangingPunct="0">
              <a:spcBef>
                <a:spcPct val="20000"/>
              </a:spcBef>
              <a:buChar char="•"/>
              <a:defRPr kumimoji="1" sz="2500">
                <a:solidFill>
                  <a:schemeClr val="tx1"/>
                </a:solidFill>
                <a:latin typeface="Arial" charset="0"/>
                <a:ea typeface="新細明體" charset="0"/>
              </a:defRPr>
            </a:lvl3pPr>
            <a:lvl4pPr marL="1600200" indent="-228600" defTabSz="957263" eaLnBrk="0" hangingPunct="0">
              <a:spcBef>
                <a:spcPct val="20000"/>
              </a:spcBef>
              <a:buChar char="–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4pPr>
            <a:lvl5pPr marL="2057400" indent="-228600" defTabSz="957263" eaLnBrk="0" hangingPunct="0">
              <a:spcBef>
                <a:spcPct val="20000"/>
              </a:spcBef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5pPr>
            <a:lvl6pPr marL="25146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6pPr>
            <a:lvl7pPr marL="29718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7pPr>
            <a:lvl8pPr marL="34290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8pPr>
            <a:lvl9pPr marL="38862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9pPr>
          </a:lstStyle>
          <a:p>
            <a:pPr algn="ctr" eaLnBrk="1" hangingPunct="1">
              <a:lnSpc>
                <a:spcPct val="95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zh-TW" sz="400" dirty="0"/>
              <a:t>No 602 Squadron</a:t>
            </a:r>
          </a:p>
          <a:p>
            <a:pPr algn="ctr" eaLnBrk="1" hangingPunct="1">
              <a:lnSpc>
                <a:spcPct val="95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zh-TW" sz="400" dirty="0"/>
              <a:t>OC No 602 Sqn</a:t>
            </a:r>
          </a:p>
          <a:p>
            <a:pPr algn="ctr" eaLnBrk="1" hangingPunct="1">
              <a:lnSpc>
                <a:spcPct val="95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zh-TW" sz="400" dirty="0"/>
              <a:t>Flt Lt Y K Y YUNG</a:t>
            </a:r>
          </a:p>
        </p:txBody>
      </p:sp>
      <p:cxnSp>
        <p:nvCxnSpPr>
          <p:cNvPr id="2283" name="AutoShape 323">
            <a:extLst>
              <a:ext uri="{FF2B5EF4-FFF2-40B4-BE49-F238E27FC236}">
                <a16:creationId xmlns:a16="http://schemas.microsoft.com/office/drawing/2014/main" id="{CEFBE630-7A48-453D-8A4B-60355867DF1F}"/>
              </a:ext>
            </a:extLst>
          </p:cNvPr>
          <p:cNvCxnSpPr>
            <a:cxnSpLocks noChangeShapeType="1"/>
          </p:cNvCxnSpPr>
          <p:nvPr/>
        </p:nvCxnSpPr>
        <p:spPr bwMode="auto">
          <a:xfrm flipH="1">
            <a:off x="6218568" y="3818953"/>
            <a:ext cx="33380" cy="0"/>
          </a:xfrm>
          <a:prstGeom prst="straightConnector1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2280" name="AutoShape 121">
            <a:extLst>
              <a:ext uri="{FF2B5EF4-FFF2-40B4-BE49-F238E27FC236}">
                <a16:creationId xmlns:a16="http://schemas.microsoft.com/office/drawing/2014/main" id="{48969FAC-1D48-4D6F-9903-F8E4CB567F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56717" y="4814315"/>
            <a:ext cx="596076" cy="193675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8399" tIns="34199" rIns="68399" bIns="34199" anchor="ctr"/>
          <a:lstStyle>
            <a:lvl1pPr defTabSz="957263" eaLnBrk="0" hangingPunct="0">
              <a:spcBef>
                <a:spcPct val="20000"/>
              </a:spcBef>
              <a:buChar char="•"/>
              <a:defRPr kumimoji="1" sz="3400">
                <a:solidFill>
                  <a:schemeClr val="tx1"/>
                </a:solidFill>
                <a:latin typeface="Arial" charset="0"/>
                <a:ea typeface="新細明體" charset="0"/>
              </a:defRPr>
            </a:lvl1pPr>
            <a:lvl2pPr marL="742950" indent="-285750" defTabSz="957263" eaLnBrk="0" hangingPunct="0">
              <a:spcBef>
                <a:spcPct val="20000"/>
              </a:spcBef>
              <a:buChar char="–"/>
              <a:defRPr kumimoji="1" sz="2900">
                <a:solidFill>
                  <a:schemeClr val="tx1"/>
                </a:solidFill>
                <a:latin typeface="Arial" charset="0"/>
                <a:ea typeface="新細明體" charset="0"/>
              </a:defRPr>
            </a:lvl2pPr>
            <a:lvl3pPr marL="1143000" indent="-228600" defTabSz="957263" eaLnBrk="0" hangingPunct="0">
              <a:spcBef>
                <a:spcPct val="20000"/>
              </a:spcBef>
              <a:buChar char="•"/>
              <a:defRPr kumimoji="1" sz="2500">
                <a:solidFill>
                  <a:schemeClr val="tx1"/>
                </a:solidFill>
                <a:latin typeface="Arial" charset="0"/>
                <a:ea typeface="新細明體" charset="0"/>
              </a:defRPr>
            </a:lvl3pPr>
            <a:lvl4pPr marL="1600200" indent="-228600" defTabSz="957263" eaLnBrk="0" hangingPunct="0">
              <a:spcBef>
                <a:spcPct val="20000"/>
              </a:spcBef>
              <a:buChar char="–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4pPr>
            <a:lvl5pPr marL="2057400" indent="-228600" defTabSz="957263" eaLnBrk="0" hangingPunct="0">
              <a:spcBef>
                <a:spcPct val="20000"/>
              </a:spcBef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5pPr>
            <a:lvl6pPr marL="25146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6pPr>
            <a:lvl7pPr marL="29718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7pPr>
            <a:lvl8pPr marL="34290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8pPr>
            <a:lvl9pPr marL="38862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9pPr>
          </a:lstStyle>
          <a:p>
            <a:pPr algn="ctr" eaLnBrk="1" hangingPunct="1">
              <a:lnSpc>
                <a:spcPct val="95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zh-TW" sz="400" dirty="0"/>
              <a:t>No 606 Squadron</a:t>
            </a:r>
          </a:p>
          <a:p>
            <a:pPr algn="ctr" eaLnBrk="1" hangingPunct="1">
              <a:lnSpc>
                <a:spcPct val="95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zh-TW" sz="400" dirty="0"/>
              <a:t>OC No 606 Sqn</a:t>
            </a:r>
          </a:p>
          <a:p>
            <a:pPr algn="ctr" eaLnBrk="1" hangingPunct="1">
              <a:lnSpc>
                <a:spcPct val="95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zh-TW" sz="400" dirty="0"/>
              <a:t>Flt Lt D C F TONG</a:t>
            </a:r>
          </a:p>
        </p:txBody>
      </p:sp>
      <p:cxnSp>
        <p:nvCxnSpPr>
          <p:cNvPr id="2281" name="AutoShape 324">
            <a:extLst>
              <a:ext uri="{FF2B5EF4-FFF2-40B4-BE49-F238E27FC236}">
                <a16:creationId xmlns:a16="http://schemas.microsoft.com/office/drawing/2014/main" id="{328405D7-2F09-488C-B162-F9FA5BA1FDA8}"/>
              </a:ext>
            </a:extLst>
          </p:cNvPr>
          <p:cNvCxnSpPr>
            <a:cxnSpLocks noChangeShapeType="1"/>
          </p:cNvCxnSpPr>
          <p:nvPr/>
        </p:nvCxnSpPr>
        <p:spPr bwMode="auto">
          <a:xfrm flipH="1">
            <a:off x="6216978" y="4912740"/>
            <a:ext cx="41328" cy="0"/>
          </a:xfrm>
          <a:prstGeom prst="straightConnector1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2276" name="AutoShape 120">
            <a:extLst>
              <a:ext uri="{FF2B5EF4-FFF2-40B4-BE49-F238E27FC236}">
                <a16:creationId xmlns:a16="http://schemas.microsoft.com/office/drawing/2014/main" id="{F7256BB0-89E6-4451-8F03-137E85BD52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53538" y="4541265"/>
            <a:ext cx="594487" cy="192088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8399" tIns="34199" rIns="68399" bIns="34199" anchor="ctr"/>
          <a:lstStyle>
            <a:lvl1pPr defTabSz="957263" eaLnBrk="0" hangingPunct="0">
              <a:spcBef>
                <a:spcPct val="20000"/>
              </a:spcBef>
              <a:buChar char="•"/>
              <a:defRPr kumimoji="1" sz="3400">
                <a:solidFill>
                  <a:schemeClr val="tx1"/>
                </a:solidFill>
                <a:latin typeface="Arial" charset="0"/>
                <a:ea typeface="新細明體" charset="0"/>
              </a:defRPr>
            </a:lvl1pPr>
            <a:lvl2pPr marL="742950" indent="-285750" defTabSz="957263" eaLnBrk="0" hangingPunct="0">
              <a:spcBef>
                <a:spcPct val="20000"/>
              </a:spcBef>
              <a:buChar char="–"/>
              <a:defRPr kumimoji="1" sz="2900">
                <a:solidFill>
                  <a:schemeClr val="tx1"/>
                </a:solidFill>
                <a:latin typeface="Arial" charset="0"/>
                <a:ea typeface="新細明體" charset="0"/>
              </a:defRPr>
            </a:lvl2pPr>
            <a:lvl3pPr marL="1143000" indent="-228600" defTabSz="957263" eaLnBrk="0" hangingPunct="0">
              <a:spcBef>
                <a:spcPct val="20000"/>
              </a:spcBef>
              <a:buChar char="•"/>
              <a:defRPr kumimoji="1" sz="2500">
                <a:solidFill>
                  <a:schemeClr val="tx1"/>
                </a:solidFill>
                <a:latin typeface="Arial" charset="0"/>
                <a:ea typeface="新細明體" charset="0"/>
              </a:defRPr>
            </a:lvl3pPr>
            <a:lvl4pPr marL="1600200" indent="-228600" defTabSz="957263" eaLnBrk="0" hangingPunct="0">
              <a:spcBef>
                <a:spcPct val="20000"/>
              </a:spcBef>
              <a:buChar char="–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4pPr>
            <a:lvl5pPr marL="2057400" indent="-228600" defTabSz="957263" eaLnBrk="0" hangingPunct="0">
              <a:spcBef>
                <a:spcPct val="20000"/>
              </a:spcBef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5pPr>
            <a:lvl6pPr marL="25146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6pPr>
            <a:lvl7pPr marL="29718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7pPr>
            <a:lvl8pPr marL="34290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8pPr>
            <a:lvl9pPr marL="38862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9pPr>
          </a:lstStyle>
          <a:p>
            <a:pPr algn="ctr" eaLnBrk="1" hangingPunct="1">
              <a:lnSpc>
                <a:spcPct val="95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zh-TW" sz="400" dirty="0"/>
              <a:t>No 605 Squadron</a:t>
            </a:r>
          </a:p>
          <a:p>
            <a:pPr algn="ctr" eaLnBrk="1" hangingPunct="1">
              <a:lnSpc>
                <a:spcPct val="95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zh-TW" sz="400" dirty="0"/>
              <a:t>OC No 605 Sqn</a:t>
            </a:r>
          </a:p>
          <a:p>
            <a:pPr algn="ctr" eaLnBrk="1" hangingPunct="1">
              <a:lnSpc>
                <a:spcPct val="95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zh-TW" sz="400" dirty="0"/>
              <a:t>Flt Lt M W C LEE</a:t>
            </a:r>
          </a:p>
        </p:txBody>
      </p:sp>
      <p:cxnSp>
        <p:nvCxnSpPr>
          <p:cNvPr id="2277" name="AutoShape 326">
            <a:extLst>
              <a:ext uri="{FF2B5EF4-FFF2-40B4-BE49-F238E27FC236}">
                <a16:creationId xmlns:a16="http://schemas.microsoft.com/office/drawing/2014/main" id="{B6AEF534-2133-4C8F-8104-A55322BAEC82}"/>
              </a:ext>
            </a:extLst>
          </p:cNvPr>
          <p:cNvCxnSpPr>
            <a:cxnSpLocks noChangeShapeType="1"/>
          </p:cNvCxnSpPr>
          <p:nvPr/>
        </p:nvCxnSpPr>
        <p:spPr bwMode="auto">
          <a:xfrm flipH="1">
            <a:off x="6218568" y="4638103"/>
            <a:ext cx="33380" cy="0"/>
          </a:xfrm>
          <a:prstGeom prst="straightConnector1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2274" name="AutoShape 122">
            <a:extLst>
              <a:ext uri="{FF2B5EF4-FFF2-40B4-BE49-F238E27FC236}">
                <a16:creationId xmlns:a16="http://schemas.microsoft.com/office/drawing/2014/main" id="{4EDBD772-5C4D-44D1-ABFE-9CD3F39F1F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53538" y="5090540"/>
            <a:ext cx="594487" cy="1905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8399" tIns="34199" rIns="68399" bIns="34199" anchor="ctr"/>
          <a:lstStyle>
            <a:lvl1pPr defTabSz="957263" eaLnBrk="0" hangingPunct="0">
              <a:spcBef>
                <a:spcPct val="20000"/>
              </a:spcBef>
              <a:buChar char="•"/>
              <a:defRPr kumimoji="1" sz="3400">
                <a:solidFill>
                  <a:schemeClr val="tx1"/>
                </a:solidFill>
                <a:latin typeface="Arial" charset="0"/>
                <a:ea typeface="新細明體" charset="0"/>
              </a:defRPr>
            </a:lvl1pPr>
            <a:lvl2pPr marL="742950" indent="-285750" defTabSz="957263" eaLnBrk="0" hangingPunct="0">
              <a:spcBef>
                <a:spcPct val="20000"/>
              </a:spcBef>
              <a:buChar char="–"/>
              <a:defRPr kumimoji="1" sz="2900">
                <a:solidFill>
                  <a:schemeClr val="tx1"/>
                </a:solidFill>
                <a:latin typeface="Arial" charset="0"/>
                <a:ea typeface="新細明體" charset="0"/>
              </a:defRPr>
            </a:lvl2pPr>
            <a:lvl3pPr marL="1143000" indent="-228600" defTabSz="957263" eaLnBrk="0" hangingPunct="0">
              <a:spcBef>
                <a:spcPct val="20000"/>
              </a:spcBef>
              <a:buChar char="•"/>
              <a:defRPr kumimoji="1" sz="2500">
                <a:solidFill>
                  <a:schemeClr val="tx1"/>
                </a:solidFill>
                <a:latin typeface="Arial" charset="0"/>
                <a:ea typeface="新細明體" charset="0"/>
              </a:defRPr>
            </a:lvl3pPr>
            <a:lvl4pPr marL="1600200" indent="-228600" defTabSz="957263" eaLnBrk="0" hangingPunct="0">
              <a:spcBef>
                <a:spcPct val="20000"/>
              </a:spcBef>
              <a:buChar char="–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4pPr>
            <a:lvl5pPr marL="2057400" indent="-228600" defTabSz="957263" eaLnBrk="0" hangingPunct="0">
              <a:spcBef>
                <a:spcPct val="20000"/>
              </a:spcBef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5pPr>
            <a:lvl6pPr marL="25146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6pPr>
            <a:lvl7pPr marL="29718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7pPr>
            <a:lvl8pPr marL="34290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8pPr>
            <a:lvl9pPr marL="38862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9pPr>
          </a:lstStyle>
          <a:p>
            <a:pPr algn="ctr" eaLnBrk="1" hangingPunct="1">
              <a:lnSpc>
                <a:spcPct val="95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zh-TW" sz="400" dirty="0"/>
              <a:t>No 607 Squadron</a:t>
            </a:r>
          </a:p>
          <a:p>
            <a:pPr algn="ctr" eaLnBrk="1" hangingPunct="1">
              <a:lnSpc>
                <a:spcPct val="95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zh-TW" sz="400" dirty="0"/>
              <a:t>OC No 607 Sqn</a:t>
            </a:r>
          </a:p>
          <a:p>
            <a:pPr algn="ctr" eaLnBrk="1" hangingPunct="1">
              <a:lnSpc>
                <a:spcPct val="95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zh-TW" sz="400" dirty="0"/>
              <a:t>Flt Lt R T C CHOW</a:t>
            </a:r>
          </a:p>
        </p:txBody>
      </p:sp>
      <p:cxnSp>
        <p:nvCxnSpPr>
          <p:cNvPr id="2275" name="AutoShape 327">
            <a:extLst>
              <a:ext uri="{FF2B5EF4-FFF2-40B4-BE49-F238E27FC236}">
                <a16:creationId xmlns:a16="http://schemas.microsoft.com/office/drawing/2014/main" id="{C7E42E64-386E-4333-B3EA-1C053176EF65}"/>
              </a:ext>
            </a:extLst>
          </p:cNvPr>
          <p:cNvCxnSpPr>
            <a:cxnSpLocks noChangeShapeType="1"/>
          </p:cNvCxnSpPr>
          <p:nvPr/>
        </p:nvCxnSpPr>
        <p:spPr bwMode="auto">
          <a:xfrm flipH="1">
            <a:off x="6215389" y="5187378"/>
            <a:ext cx="41328" cy="0"/>
          </a:xfrm>
          <a:prstGeom prst="straightConnector1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2264" name="AutoShape 60">
            <a:extLst>
              <a:ext uri="{FF2B5EF4-FFF2-40B4-BE49-F238E27FC236}">
                <a16:creationId xmlns:a16="http://schemas.microsoft.com/office/drawing/2014/main" id="{BBF0E9CB-B1E1-4BC6-9BB6-982A819E9A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61670" y="3984534"/>
            <a:ext cx="600845" cy="206375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8399" tIns="34199" rIns="68399" bIns="34199" anchor="ctr"/>
          <a:lstStyle>
            <a:lvl1pPr defTabSz="957263" eaLnBrk="0" hangingPunct="0">
              <a:spcBef>
                <a:spcPct val="20000"/>
              </a:spcBef>
              <a:buChar char="•"/>
              <a:defRPr kumimoji="1" sz="3400">
                <a:solidFill>
                  <a:schemeClr val="tx1"/>
                </a:solidFill>
                <a:latin typeface="Arial" charset="0"/>
                <a:ea typeface="新細明體" charset="0"/>
              </a:defRPr>
            </a:lvl1pPr>
            <a:lvl2pPr marL="742950" indent="-285750" defTabSz="957263" eaLnBrk="0" hangingPunct="0">
              <a:spcBef>
                <a:spcPct val="20000"/>
              </a:spcBef>
              <a:buChar char="–"/>
              <a:defRPr kumimoji="1" sz="2900">
                <a:solidFill>
                  <a:schemeClr val="tx1"/>
                </a:solidFill>
                <a:latin typeface="Arial" charset="0"/>
                <a:ea typeface="新細明體" charset="0"/>
              </a:defRPr>
            </a:lvl2pPr>
            <a:lvl3pPr marL="1143000" indent="-228600" defTabSz="957263" eaLnBrk="0" hangingPunct="0">
              <a:spcBef>
                <a:spcPct val="20000"/>
              </a:spcBef>
              <a:buChar char="•"/>
              <a:defRPr kumimoji="1" sz="2500">
                <a:solidFill>
                  <a:schemeClr val="tx1"/>
                </a:solidFill>
                <a:latin typeface="Arial" charset="0"/>
                <a:ea typeface="新細明體" charset="0"/>
              </a:defRPr>
            </a:lvl3pPr>
            <a:lvl4pPr marL="1600200" indent="-228600" defTabSz="957263" eaLnBrk="0" hangingPunct="0">
              <a:spcBef>
                <a:spcPct val="20000"/>
              </a:spcBef>
              <a:buChar char="–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4pPr>
            <a:lvl5pPr marL="2057400" indent="-228600" defTabSz="957263" eaLnBrk="0" hangingPunct="0">
              <a:spcBef>
                <a:spcPct val="20000"/>
              </a:spcBef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5pPr>
            <a:lvl6pPr marL="25146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6pPr>
            <a:lvl7pPr marL="29718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7pPr>
            <a:lvl8pPr marL="34290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8pPr>
            <a:lvl9pPr marL="38862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9pPr>
          </a:lstStyle>
          <a:p>
            <a:pPr algn="ctr" eaLnBrk="1" hangingPunct="1">
              <a:lnSpc>
                <a:spcPct val="95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zh-TW" sz="400" dirty="0"/>
              <a:t>No 213 Squadron</a:t>
            </a:r>
          </a:p>
          <a:p>
            <a:pPr algn="ctr" eaLnBrk="1" hangingPunct="1">
              <a:lnSpc>
                <a:spcPct val="95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zh-TW" sz="400" dirty="0"/>
              <a:t>OC No 213 Sqn</a:t>
            </a:r>
          </a:p>
          <a:p>
            <a:pPr algn="ctr" eaLnBrk="1" hangingPunct="1">
              <a:lnSpc>
                <a:spcPct val="95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zh-TW" sz="400" dirty="0"/>
              <a:t>Flt Lt E P S YIP</a:t>
            </a:r>
          </a:p>
        </p:txBody>
      </p:sp>
      <p:sp>
        <p:nvSpPr>
          <p:cNvPr id="2088" name="AutoShape 58">
            <a:extLst>
              <a:ext uri="{FF2B5EF4-FFF2-40B4-BE49-F238E27FC236}">
                <a16:creationId xmlns:a16="http://schemas.microsoft.com/office/drawing/2014/main" id="{D764ADC3-5CAF-4653-BC9E-F455E06689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64849" y="3434778"/>
            <a:ext cx="599256" cy="204787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8399" tIns="34199" rIns="68399" bIns="34199" anchor="ctr"/>
          <a:lstStyle>
            <a:lvl1pPr defTabSz="957263" eaLnBrk="0" hangingPunct="0">
              <a:spcBef>
                <a:spcPct val="20000"/>
              </a:spcBef>
              <a:buChar char="•"/>
              <a:defRPr kumimoji="1" sz="3400">
                <a:solidFill>
                  <a:schemeClr val="tx1"/>
                </a:solidFill>
                <a:latin typeface="Arial" charset="0"/>
                <a:ea typeface="新細明體" charset="0"/>
              </a:defRPr>
            </a:lvl1pPr>
            <a:lvl2pPr marL="742950" indent="-285750" defTabSz="957263" eaLnBrk="0" hangingPunct="0">
              <a:spcBef>
                <a:spcPct val="20000"/>
              </a:spcBef>
              <a:buChar char="–"/>
              <a:defRPr kumimoji="1" sz="2900">
                <a:solidFill>
                  <a:schemeClr val="tx1"/>
                </a:solidFill>
                <a:latin typeface="Arial" charset="0"/>
                <a:ea typeface="新細明體" charset="0"/>
              </a:defRPr>
            </a:lvl2pPr>
            <a:lvl3pPr marL="1143000" indent="-228600" defTabSz="957263" eaLnBrk="0" hangingPunct="0">
              <a:spcBef>
                <a:spcPct val="20000"/>
              </a:spcBef>
              <a:buChar char="•"/>
              <a:defRPr kumimoji="1" sz="2500">
                <a:solidFill>
                  <a:schemeClr val="tx1"/>
                </a:solidFill>
                <a:latin typeface="Arial" charset="0"/>
                <a:ea typeface="新細明體" charset="0"/>
              </a:defRPr>
            </a:lvl3pPr>
            <a:lvl4pPr marL="1600200" indent="-228600" defTabSz="957263" eaLnBrk="0" hangingPunct="0">
              <a:spcBef>
                <a:spcPct val="20000"/>
              </a:spcBef>
              <a:buChar char="–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4pPr>
            <a:lvl5pPr marL="2057400" indent="-228600" defTabSz="957263" eaLnBrk="0" hangingPunct="0">
              <a:spcBef>
                <a:spcPct val="20000"/>
              </a:spcBef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5pPr>
            <a:lvl6pPr marL="25146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6pPr>
            <a:lvl7pPr marL="29718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7pPr>
            <a:lvl8pPr marL="34290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8pPr>
            <a:lvl9pPr marL="38862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9pPr>
          </a:lstStyle>
          <a:p>
            <a:pPr algn="ctr" eaLnBrk="1" hangingPunct="1">
              <a:lnSpc>
                <a:spcPct val="95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zh-TW" sz="400" dirty="0"/>
              <a:t>No 201 Squadron</a:t>
            </a:r>
          </a:p>
          <a:p>
            <a:pPr algn="ctr" eaLnBrk="1" hangingPunct="1">
              <a:lnSpc>
                <a:spcPct val="95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zh-TW" sz="400" dirty="0"/>
              <a:t>OC No 201 Sqn</a:t>
            </a:r>
          </a:p>
          <a:p>
            <a:pPr algn="ctr" eaLnBrk="1" hangingPunct="1">
              <a:lnSpc>
                <a:spcPct val="95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zh-TW" sz="400" dirty="0"/>
              <a:t>Flt Lt P M Y MO</a:t>
            </a:r>
          </a:p>
        </p:txBody>
      </p:sp>
      <p:sp>
        <p:nvSpPr>
          <p:cNvPr id="2262" name="AutoShape 59">
            <a:extLst>
              <a:ext uri="{FF2B5EF4-FFF2-40B4-BE49-F238E27FC236}">
                <a16:creationId xmlns:a16="http://schemas.microsoft.com/office/drawing/2014/main" id="{BA82D4F8-037D-4E48-84B6-BC1230AC61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61670" y="3709897"/>
            <a:ext cx="600845" cy="206375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8399" tIns="34199" rIns="68399" bIns="34199" anchor="ctr"/>
          <a:lstStyle>
            <a:lvl1pPr defTabSz="957263" eaLnBrk="0" hangingPunct="0">
              <a:spcBef>
                <a:spcPct val="20000"/>
              </a:spcBef>
              <a:buChar char="•"/>
              <a:defRPr kumimoji="1" sz="3400">
                <a:solidFill>
                  <a:schemeClr val="tx1"/>
                </a:solidFill>
                <a:latin typeface="Arial" charset="0"/>
                <a:ea typeface="新細明體" charset="0"/>
              </a:defRPr>
            </a:lvl1pPr>
            <a:lvl2pPr marL="742950" indent="-285750" defTabSz="957263" eaLnBrk="0" hangingPunct="0">
              <a:spcBef>
                <a:spcPct val="20000"/>
              </a:spcBef>
              <a:buChar char="–"/>
              <a:defRPr kumimoji="1" sz="2900">
                <a:solidFill>
                  <a:schemeClr val="tx1"/>
                </a:solidFill>
                <a:latin typeface="Arial" charset="0"/>
                <a:ea typeface="新細明體" charset="0"/>
              </a:defRPr>
            </a:lvl2pPr>
            <a:lvl3pPr marL="1143000" indent="-228600" defTabSz="957263" eaLnBrk="0" hangingPunct="0">
              <a:spcBef>
                <a:spcPct val="20000"/>
              </a:spcBef>
              <a:buChar char="•"/>
              <a:defRPr kumimoji="1" sz="2500">
                <a:solidFill>
                  <a:schemeClr val="tx1"/>
                </a:solidFill>
                <a:latin typeface="Arial" charset="0"/>
                <a:ea typeface="新細明體" charset="0"/>
              </a:defRPr>
            </a:lvl3pPr>
            <a:lvl4pPr marL="1600200" indent="-228600" defTabSz="957263" eaLnBrk="0" hangingPunct="0">
              <a:spcBef>
                <a:spcPct val="20000"/>
              </a:spcBef>
              <a:buChar char="–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4pPr>
            <a:lvl5pPr marL="2057400" indent="-228600" defTabSz="957263" eaLnBrk="0" hangingPunct="0">
              <a:spcBef>
                <a:spcPct val="20000"/>
              </a:spcBef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5pPr>
            <a:lvl6pPr marL="25146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6pPr>
            <a:lvl7pPr marL="29718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7pPr>
            <a:lvl8pPr marL="34290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8pPr>
            <a:lvl9pPr marL="38862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9pPr>
          </a:lstStyle>
          <a:p>
            <a:pPr algn="ctr" eaLnBrk="1" hangingPunct="1">
              <a:lnSpc>
                <a:spcPct val="95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zh-TW" sz="400" dirty="0"/>
              <a:t>No 203 Squadron</a:t>
            </a:r>
          </a:p>
          <a:p>
            <a:pPr algn="ctr" eaLnBrk="1" hangingPunct="1">
              <a:lnSpc>
                <a:spcPct val="95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zh-TW" sz="400" dirty="0"/>
              <a:t>OC No 203 Sqn</a:t>
            </a:r>
          </a:p>
          <a:p>
            <a:pPr algn="ctr" eaLnBrk="1" hangingPunct="1">
              <a:lnSpc>
                <a:spcPct val="95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zh-TW" sz="400" dirty="0"/>
              <a:t>Flt Lt S M F LEUNG</a:t>
            </a:r>
          </a:p>
        </p:txBody>
      </p:sp>
      <p:sp>
        <p:nvSpPr>
          <p:cNvPr id="2108" name="AutoShape 102">
            <a:extLst>
              <a:ext uri="{FF2B5EF4-FFF2-40B4-BE49-F238E27FC236}">
                <a16:creationId xmlns:a16="http://schemas.microsoft.com/office/drawing/2014/main" id="{37AA9BA7-D720-4BE7-A4EE-35D0CE1C4E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71626" y="3442715"/>
            <a:ext cx="580181" cy="201613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8399" tIns="34199" rIns="68399" bIns="34199" anchor="ctr"/>
          <a:lstStyle>
            <a:lvl1pPr defTabSz="957263" eaLnBrk="0" hangingPunct="0">
              <a:spcBef>
                <a:spcPct val="20000"/>
              </a:spcBef>
              <a:buChar char="•"/>
              <a:defRPr kumimoji="1" sz="3400">
                <a:solidFill>
                  <a:schemeClr val="tx1"/>
                </a:solidFill>
                <a:latin typeface="Arial" charset="0"/>
                <a:ea typeface="新細明體" charset="0"/>
              </a:defRPr>
            </a:lvl1pPr>
            <a:lvl2pPr marL="742950" indent="-285750" defTabSz="957263" eaLnBrk="0" hangingPunct="0">
              <a:spcBef>
                <a:spcPct val="20000"/>
              </a:spcBef>
              <a:buChar char="–"/>
              <a:defRPr kumimoji="1" sz="2900">
                <a:solidFill>
                  <a:schemeClr val="tx1"/>
                </a:solidFill>
                <a:latin typeface="Arial" charset="0"/>
                <a:ea typeface="新細明體" charset="0"/>
              </a:defRPr>
            </a:lvl2pPr>
            <a:lvl3pPr marL="1143000" indent="-228600" defTabSz="957263" eaLnBrk="0" hangingPunct="0">
              <a:spcBef>
                <a:spcPct val="20000"/>
              </a:spcBef>
              <a:buChar char="•"/>
              <a:defRPr kumimoji="1" sz="2500">
                <a:solidFill>
                  <a:schemeClr val="tx1"/>
                </a:solidFill>
                <a:latin typeface="Arial" charset="0"/>
                <a:ea typeface="新細明體" charset="0"/>
              </a:defRPr>
            </a:lvl3pPr>
            <a:lvl4pPr marL="1600200" indent="-228600" defTabSz="957263" eaLnBrk="0" hangingPunct="0">
              <a:spcBef>
                <a:spcPct val="20000"/>
              </a:spcBef>
              <a:buChar char="–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4pPr>
            <a:lvl5pPr marL="2057400" indent="-228600" defTabSz="957263" eaLnBrk="0" hangingPunct="0">
              <a:spcBef>
                <a:spcPct val="20000"/>
              </a:spcBef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5pPr>
            <a:lvl6pPr marL="25146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6pPr>
            <a:lvl7pPr marL="29718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7pPr>
            <a:lvl8pPr marL="34290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8pPr>
            <a:lvl9pPr marL="38862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9pPr>
          </a:lstStyle>
          <a:p>
            <a:pPr algn="ctr" eaLnBrk="1" hangingPunct="1">
              <a:lnSpc>
                <a:spcPct val="95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zh-TW" sz="400" dirty="0"/>
              <a:t>No 501 Squadron</a:t>
            </a:r>
          </a:p>
          <a:p>
            <a:pPr algn="ctr" eaLnBrk="1" hangingPunct="1">
              <a:lnSpc>
                <a:spcPct val="95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zh-TW" sz="400" dirty="0"/>
              <a:t>OC No 501 Sqn</a:t>
            </a:r>
          </a:p>
          <a:p>
            <a:pPr algn="ctr" eaLnBrk="1" hangingPunct="1">
              <a:lnSpc>
                <a:spcPct val="95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zh-TW" sz="400" dirty="0"/>
              <a:t>Flt Lt L C K CHAN</a:t>
            </a:r>
          </a:p>
        </p:txBody>
      </p:sp>
      <p:sp>
        <p:nvSpPr>
          <p:cNvPr id="2112" name="AutoShape 106">
            <a:extLst>
              <a:ext uri="{FF2B5EF4-FFF2-40B4-BE49-F238E27FC236}">
                <a16:creationId xmlns:a16="http://schemas.microsoft.com/office/drawing/2014/main" id="{43F65CC4-55F3-45B3-BA67-6DB32F723B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70037" y="3712278"/>
            <a:ext cx="580180" cy="201613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8399" tIns="34199" rIns="68399" bIns="34199" anchor="ctr"/>
          <a:lstStyle>
            <a:lvl1pPr defTabSz="957263" eaLnBrk="0" hangingPunct="0">
              <a:spcBef>
                <a:spcPct val="20000"/>
              </a:spcBef>
              <a:buChar char="•"/>
              <a:defRPr kumimoji="1" sz="3400">
                <a:solidFill>
                  <a:schemeClr val="tx1"/>
                </a:solidFill>
                <a:latin typeface="Arial" charset="0"/>
                <a:ea typeface="新細明體" charset="0"/>
              </a:defRPr>
            </a:lvl1pPr>
            <a:lvl2pPr marL="742950" indent="-285750" defTabSz="957263" eaLnBrk="0" hangingPunct="0">
              <a:spcBef>
                <a:spcPct val="20000"/>
              </a:spcBef>
              <a:buChar char="–"/>
              <a:defRPr kumimoji="1" sz="2900">
                <a:solidFill>
                  <a:schemeClr val="tx1"/>
                </a:solidFill>
                <a:latin typeface="Arial" charset="0"/>
                <a:ea typeface="新細明體" charset="0"/>
              </a:defRPr>
            </a:lvl2pPr>
            <a:lvl3pPr marL="1143000" indent="-228600" defTabSz="957263" eaLnBrk="0" hangingPunct="0">
              <a:spcBef>
                <a:spcPct val="20000"/>
              </a:spcBef>
              <a:buChar char="•"/>
              <a:defRPr kumimoji="1" sz="2500">
                <a:solidFill>
                  <a:schemeClr val="tx1"/>
                </a:solidFill>
                <a:latin typeface="Arial" charset="0"/>
                <a:ea typeface="新細明體" charset="0"/>
              </a:defRPr>
            </a:lvl3pPr>
            <a:lvl4pPr marL="1600200" indent="-228600" defTabSz="957263" eaLnBrk="0" hangingPunct="0">
              <a:spcBef>
                <a:spcPct val="20000"/>
              </a:spcBef>
              <a:buChar char="–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4pPr>
            <a:lvl5pPr marL="2057400" indent="-228600" defTabSz="957263" eaLnBrk="0" hangingPunct="0">
              <a:spcBef>
                <a:spcPct val="20000"/>
              </a:spcBef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5pPr>
            <a:lvl6pPr marL="25146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6pPr>
            <a:lvl7pPr marL="29718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7pPr>
            <a:lvl8pPr marL="34290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8pPr>
            <a:lvl9pPr marL="38862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9pPr>
          </a:lstStyle>
          <a:p>
            <a:pPr algn="ctr" eaLnBrk="1" hangingPunct="1">
              <a:lnSpc>
                <a:spcPct val="95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zh-TW" sz="400" dirty="0"/>
              <a:t>No 506 Squadron</a:t>
            </a:r>
          </a:p>
          <a:p>
            <a:pPr algn="ctr" eaLnBrk="1" hangingPunct="1">
              <a:lnSpc>
                <a:spcPct val="95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zh-TW" sz="400" dirty="0"/>
              <a:t>OC No 506 Sqn</a:t>
            </a:r>
          </a:p>
          <a:p>
            <a:pPr algn="ctr" eaLnBrk="1" hangingPunct="1">
              <a:lnSpc>
                <a:spcPct val="95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zh-TW" sz="400" dirty="0"/>
              <a:t>Flt Lt C K Y MOK</a:t>
            </a:r>
          </a:p>
        </p:txBody>
      </p:sp>
      <p:cxnSp>
        <p:nvCxnSpPr>
          <p:cNvPr id="2115" name="AutoShape 313">
            <a:extLst>
              <a:ext uri="{FF2B5EF4-FFF2-40B4-BE49-F238E27FC236}">
                <a16:creationId xmlns:a16="http://schemas.microsoft.com/office/drawing/2014/main" id="{AE4A9486-6B2A-421C-83CE-C238D82E20CB}"/>
              </a:ext>
            </a:extLst>
          </p:cNvPr>
          <p:cNvCxnSpPr>
            <a:cxnSpLocks noChangeShapeType="1"/>
          </p:cNvCxnSpPr>
          <p:nvPr/>
        </p:nvCxnSpPr>
        <p:spPr bwMode="auto">
          <a:xfrm flipH="1">
            <a:off x="5461948" y="3541140"/>
            <a:ext cx="109678" cy="0"/>
          </a:xfrm>
          <a:prstGeom prst="straightConnector1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9" name="AutoShape 271">
            <a:extLst>
              <a:ext uri="{FF2B5EF4-FFF2-40B4-BE49-F238E27FC236}">
                <a16:creationId xmlns:a16="http://schemas.microsoft.com/office/drawing/2014/main" id="{FED465F0-9049-4C71-9F01-B4CAA2689872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4207022" y="3361753"/>
            <a:ext cx="0" cy="1548000"/>
          </a:xfrm>
          <a:prstGeom prst="straightConnector1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2252" name="AutoShape 60">
            <a:extLst>
              <a:ext uri="{FF2B5EF4-FFF2-40B4-BE49-F238E27FC236}">
                <a16:creationId xmlns:a16="http://schemas.microsoft.com/office/drawing/2014/main" id="{BAD0A03D-5A49-465E-86A6-F3C8ABEC48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53119" y="4253615"/>
            <a:ext cx="600845" cy="206375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8399" tIns="34199" rIns="68399" bIns="34199" anchor="ctr"/>
          <a:lstStyle>
            <a:lvl1pPr defTabSz="957263" eaLnBrk="0" hangingPunct="0">
              <a:spcBef>
                <a:spcPct val="20000"/>
              </a:spcBef>
              <a:buChar char="•"/>
              <a:defRPr kumimoji="1" sz="3400">
                <a:solidFill>
                  <a:schemeClr val="tx1"/>
                </a:solidFill>
                <a:latin typeface="Arial" charset="0"/>
                <a:ea typeface="新細明體" charset="0"/>
              </a:defRPr>
            </a:lvl1pPr>
            <a:lvl2pPr marL="742950" indent="-285750" defTabSz="957263" eaLnBrk="0" hangingPunct="0">
              <a:spcBef>
                <a:spcPct val="20000"/>
              </a:spcBef>
              <a:buChar char="–"/>
              <a:defRPr kumimoji="1" sz="2900">
                <a:solidFill>
                  <a:schemeClr val="tx1"/>
                </a:solidFill>
                <a:latin typeface="Arial" charset="0"/>
                <a:ea typeface="新細明體" charset="0"/>
              </a:defRPr>
            </a:lvl2pPr>
            <a:lvl3pPr marL="1143000" indent="-228600" defTabSz="957263" eaLnBrk="0" hangingPunct="0">
              <a:spcBef>
                <a:spcPct val="20000"/>
              </a:spcBef>
              <a:buChar char="•"/>
              <a:defRPr kumimoji="1" sz="2500">
                <a:solidFill>
                  <a:schemeClr val="tx1"/>
                </a:solidFill>
                <a:latin typeface="Arial" charset="0"/>
                <a:ea typeface="新細明體" charset="0"/>
              </a:defRPr>
            </a:lvl3pPr>
            <a:lvl4pPr marL="1600200" indent="-228600" defTabSz="957263" eaLnBrk="0" hangingPunct="0">
              <a:spcBef>
                <a:spcPct val="20000"/>
              </a:spcBef>
              <a:buChar char="–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4pPr>
            <a:lvl5pPr marL="2057400" indent="-228600" defTabSz="957263" eaLnBrk="0" hangingPunct="0">
              <a:spcBef>
                <a:spcPct val="20000"/>
              </a:spcBef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5pPr>
            <a:lvl6pPr marL="25146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6pPr>
            <a:lvl7pPr marL="29718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7pPr>
            <a:lvl8pPr marL="34290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8pPr>
            <a:lvl9pPr marL="38862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9pPr>
          </a:lstStyle>
          <a:p>
            <a:pPr algn="ctr" eaLnBrk="1" hangingPunct="1">
              <a:lnSpc>
                <a:spcPct val="95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zh-TW" sz="400" dirty="0"/>
              <a:t>No 404 Squadron</a:t>
            </a:r>
          </a:p>
          <a:p>
            <a:pPr algn="ctr" eaLnBrk="1" hangingPunct="1">
              <a:lnSpc>
                <a:spcPct val="95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zh-TW" sz="400" dirty="0"/>
              <a:t>OC No 404 Sqn</a:t>
            </a:r>
          </a:p>
          <a:p>
            <a:pPr algn="ctr" eaLnBrk="1" hangingPunct="1">
              <a:lnSpc>
                <a:spcPct val="95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zh-TW" sz="400" dirty="0"/>
              <a:t>Fg Off J K W LAU</a:t>
            </a:r>
          </a:p>
        </p:txBody>
      </p:sp>
      <p:sp>
        <p:nvSpPr>
          <p:cNvPr id="2250" name="AutoShape 58">
            <a:extLst>
              <a:ext uri="{FF2B5EF4-FFF2-40B4-BE49-F238E27FC236}">
                <a16:creationId xmlns:a16="http://schemas.microsoft.com/office/drawing/2014/main" id="{9AEC6302-619F-4853-9C71-ABADC0A0E3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51529" y="3710690"/>
            <a:ext cx="599256" cy="2032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8399" tIns="34199" rIns="68399" bIns="34199" anchor="ctr"/>
          <a:lstStyle>
            <a:lvl1pPr defTabSz="957263" eaLnBrk="0" hangingPunct="0">
              <a:spcBef>
                <a:spcPct val="20000"/>
              </a:spcBef>
              <a:buChar char="•"/>
              <a:defRPr kumimoji="1" sz="3400">
                <a:solidFill>
                  <a:schemeClr val="tx1"/>
                </a:solidFill>
                <a:latin typeface="Arial" charset="0"/>
                <a:ea typeface="新細明體" charset="0"/>
              </a:defRPr>
            </a:lvl1pPr>
            <a:lvl2pPr marL="742950" indent="-285750" defTabSz="957263" eaLnBrk="0" hangingPunct="0">
              <a:spcBef>
                <a:spcPct val="20000"/>
              </a:spcBef>
              <a:buChar char="–"/>
              <a:defRPr kumimoji="1" sz="2900">
                <a:solidFill>
                  <a:schemeClr val="tx1"/>
                </a:solidFill>
                <a:latin typeface="Arial" charset="0"/>
                <a:ea typeface="新細明體" charset="0"/>
              </a:defRPr>
            </a:lvl2pPr>
            <a:lvl3pPr marL="1143000" indent="-228600" defTabSz="957263" eaLnBrk="0" hangingPunct="0">
              <a:spcBef>
                <a:spcPct val="20000"/>
              </a:spcBef>
              <a:buChar char="•"/>
              <a:defRPr kumimoji="1" sz="2500">
                <a:solidFill>
                  <a:schemeClr val="tx1"/>
                </a:solidFill>
                <a:latin typeface="Arial" charset="0"/>
                <a:ea typeface="新細明體" charset="0"/>
              </a:defRPr>
            </a:lvl3pPr>
            <a:lvl4pPr marL="1600200" indent="-228600" defTabSz="957263" eaLnBrk="0" hangingPunct="0">
              <a:spcBef>
                <a:spcPct val="20000"/>
              </a:spcBef>
              <a:buChar char="–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4pPr>
            <a:lvl5pPr marL="2057400" indent="-228600" defTabSz="957263" eaLnBrk="0" hangingPunct="0">
              <a:spcBef>
                <a:spcPct val="20000"/>
              </a:spcBef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5pPr>
            <a:lvl6pPr marL="25146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6pPr>
            <a:lvl7pPr marL="29718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7pPr>
            <a:lvl8pPr marL="34290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8pPr>
            <a:lvl9pPr marL="38862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9pPr>
          </a:lstStyle>
          <a:p>
            <a:pPr algn="ctr" eaLnBrk="1" hangingPunct="1">
              <a:lnSpc>
                <a:spcPct val="95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zh-TW" sz="400" dirty="0"/>
              <a:t>No 402 Squadron</a:t>
            </a:r>
          </a:p>
          <a:p>
            <a:pPr algn="ctr" eaLnBrk="1" hangingPunct="1">
              <a:lnSpc>
                <a:spcPct val="95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zh-TW" sz="400" dirty="0"/>
              <a:t>OC No 402 Sqn</a:t>
            </a:r>
          </a:p>
          <a:p>
            <a:pPr algn="ctr" eaLnBrk="1" hangingPunct="1">
              <a:lnSpc>
                <a:spcPct val="95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zh-TW" sz="400" dirty="0" err="1"/>
              <a:t>Plt</a:t>
            </a:r>
            <a:r>
              <a:rPr lang="en-US" altLang="zh-TW" sz="400" dirty="0"/>
              <a:t> Off J C Y LI</a:t>
            </a:r>
          </a:p>
        </p:txBody>
      </p:sp>
      <p:cxnSp>
        <p:nvCxnSpPr>
          <p:cNvPr id="2251" name="AutoShape 273">
            <a:extLst>
              <a:ext uri="{FF2B5EF4-FFF2-40B4-BE49-F238E27FC236}">
                <a16:creationId xmlns:a16="http://schemas.microsoft.com/office/drawing/2014/main" id="{2A654281-F4B6-4717-842E-EC00C9430C22}"/>
              </a:ext>
            </a:extLst>
          </p:cNvPr>
          <p:cNvCxnSpPr>
            <a:cxnSpLocks noChangeShapeType="1"/>
          </p:cNvCxnSpPr>
          <p:nvPr/>
        </p:nvCxnSpPr>
        <p:spPr bwMode="auto">
          <a:xfrm flipH="1">
            <a:off x="4162515" y="3812290"/>
            <a:ext cx="89014" cy="0"/>
          </a:xfrm>
          <a:prstGeom prst="straightConnector1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2248" name="AutoShape 59">
            <a:extLst>
              <a:ext uri="{FF2B5EF4-FFF2-40B4-BE49-F238E27FC236}">
                <a16:creationId xmlns:a16="http://schemas.microsoft.com/office/drawing/2014/main" id="{6C8FE8B1-A586-4736-8C80-4C88D854B0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53119" y="3980565"/>
            <a:ext cx="600845" cy="206375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8399" tIns="34199" rIns="68399" bIns="34199" anchor="ctr"/>
          <a:lstStyle>
            <a:lvl1pPr defTabSz="957263" eaLnBrk="0" hangingPunct="0">
              <a:spcBef>
                <a:spcPct val="20000"/>
              </a:spcBef>
              <a:buChar char="•"/>
              <a:defRPr kumimoji="1" sz="3400">
                <a:solidFill>
                  <a:schemeClr val="tx1"/>
                </a:solidFill>
                <a:latin typeface="Arial" charset="0"/>
                <a:ea typeface="新細明體" charset="0"/>
              </a:defRPr>
            </a:lvl1pPr>
            <a:lvl2pPr marL="742950" indent="-285750" defTabSz="957263" eaLnBrk="0" hangingPunct="0">
              <a:spcBef>
                <a:spcPct val="20000"/>
              </a:spcBef>
              <a:buChar char="–"/>
              <a:defRPr kumimoji="1" sz="2900">
                <a:solidFill>
                  <a:schemeClr val="tx1"/>
                </a:solidFill>
                <a:latin typeface="Arial" charset="0"/>
                <a:ea typeface="新細明體" charset="0"/>
              </a:defRPr>
            </a:lvl2pPr>
            <a:lvl3pPr marL="1143000" indent="-228600" defTabSz="957263" eaLnBrk="0" hangingPunct="0">
              <a:spcBef>
                <a:spcPct val="20000"/>
              </a:spcBef>
              <a:buChar char="•"/>
              <a:defRPr kumimoji="1" sz="2500">
                <a:solidFill>
                  <a:schemeClr val="tx1"/>
                </a:solidFill>
                <a:latin typeface="Arial" charset="0"/>
                <a:ea typeface="新細明體" charset="0"/>
              </a:defRPr>
            </a:lvl3pPr>
            <a:lvl4pPr marL="1600200" indent="-228600" defTabSz="957263" eaLnBrk="0" hangingPunct="0">
              <a:spcBef>
                <a:spcPct val="20000"/>
              </a:spcBef>
              <a:buChar char="–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4pPr>
            <a:lvl5pPr marL="2057400" indent="-228600" defTabSz="957263" eaLnBrk="0" hangingPunct="0">
              <a:spcBef>
                <a:spcPct val="20000"/>
              </a:spcBef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5pPr>
            <a:lvl6pPr marL="25146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6pPr>
            <a:lvl7pPr marL="29718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7pPr>
            <a:lvl8pPr marL="34290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8pPr>
            <a:lvl9pPr marL="38862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9pPr>
          </a:lstStyle>
          <a:p>
            <a:pPr algn="ctr" eaLnBrk="1" hangingPunct="1">
              <a:lnSpc>
                <a:spcPct val="95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zh-TW" sz="400" dirty="0"/>
              <a:t>No 403 Squadron</a:t>
            </a:r>
          </a:p>
          <a:p>
            <a:pPr algn="ctr" eaLnBrk="1" hangingPunct="1">
              <a:lnSpc>
                <a:spcPct val="95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zh-TW" sz="400" dirty="0"/>
              <a:t>OC No 403 Sqn</a:t>
            </a:r>
          </a:p>
          <a:p>
            <a:pPr algn="ctr" eaLnBrk="1" hangingPunct="1">
              <a:lnSpc>
                <a:spcPct val="95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zh-TW" sz="400" dirty="0"/>
              <a:t>Flt Lt D M W LEE</a:t>
            </a:r>
          </a:p>
        </p:txBody>
      </p:sp>
      <p:sp>
        <p:nvSpPr>
          <p:cNvPr id="2244" name="AutoShape 61">
            <a:extLst>
              <a:ext uri="{FF2B5EF4-FFF2-40B4-BE49-F238E27FC236}">
                <a16:creationId xmlns:a16="http://schemas.microsoft.com/office/drawing/2014/main" id="{AAA1222E-2764-43C2-95FB-931684569C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49940" y="4529840"/>
            <a:ext cx="600845" cy="204787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8399" tIns="34199" rIns="68399" bIns="34199" anchor="ctr"/>
          <a:lstStyle>
            <a:lvl1pPr defTabSz="957263" eaLnBrk="0" hangingPunct="0">
              <a:spcBef>
                <a:spcPct val="20000"/>
              </a:spcBef>
              <a:buChar char="•"/>
              <a:defRPr kumimoji="1" sz="3400">
                <a:solidFill>
                  <a:schemeClr val="tx1"/>
                </a:solidFill>
                <a:latin typeface="Arial" charset="0"/>
                <a:ea typeface="新細明體" charset="0"/>
              </a:defRPr>
            </a:lvl1pPr>
            <a:lvl2pPr marL="742950" indent="-285750" defTabSz="957263" eaLnBrk="0" hangingPunct="0">
              <a:spcBef>
                <a:spcPct val="20000"/>
              </a:spcBef>
              <a:buChar char="–"/>
              <a:defRPr kumimoji="1" sz="2900">
                <a:solidFill>
                  <a:schemeClr val="tx1"/>
                </a:solidFill>
                <a:latin typeface="Arial" charset="0"/>
                <a:ea typeface="新細明體" charset="0"/>
              </a:defRPr>
            </a:lvl2pPr>
            <a:lvl3pPr marL="1143000" indent="-228600" defTabSz="957263" eaLnBrk="0" hangingPunct="0">
              <a:spcBef>
                <a:spcPct val="20000"/>
              </a:spcBef>
              <a:buChar char="•"/>
              <a:defRPr kumimoji="1" sz="2500">
                <a:solidFill>
                  <a:schemeClr val="tx1"/>
                </a:solidFill>
                <a:latin typeface="Arial" charset="0"/>
                <a:ea typeface="新細明體" charset="0"/>
              </a:defRPr>
            </a:lvl3pPr>
            <a:lvl4pPr marL="1600200" indent="-228600" defTabSz="957263" eaLnBrk="0" hangingPunct="0">
              <a:spcBef>
                <a:spcPct val="20000"/>
              </a:spcBef>
              <a:buChar char="–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4pPr>
            <a:lvl5pPr marL="2057400" indent="-228600" defTabSz="957263" eaLnBrk="0" hangingPunct="0">
              <a:spcBef>
                <a:spcPct val="20000"/>
              </a:spcBef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5pPr>
            <a:lvl6pPr marL="25146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6pPr>
            <a:lvl7pPr marL="29718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7pPr>
            <a:lvl8pPr marL="34290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8pPr>
            <a:lvl9pPr marL="38862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9pPr>
          </a:lstStyle>
          <a:p>
            <a:pPr algn="ctr" eaLnBrk="1" hangingPunct="1">
              <a:lnSpc>
                <a:spcPct val="95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zh-TW" sz="400" dirty="0"/>
              <a:t>No 405 Squadron</a:t>
            </a:r>
          </a:p>
          <a:p>
            <a:pPr algn="ctr" eaLnBrk="1" hangingPunct="1">
              <a:lnSpc>
                <a:spcPct val="95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zh-TW" sz="400" dirty="0"/>
              <a:t>OC No 405 Sqn</a:t>
            </a:r>
          </a:p>
          <a:p>
            <a:pPr algn="ctr" eaLnBrk="1" hangingPunct="1">
              <a:lnSpc>
                <a:spcPct val="95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zh-TW" sz="400" dirty="0" err="1"/>
              <a:t>Plt</a:t>
            </a:r>
            <a:r>
              <a:rPr lang="en-US" altLang="zh-TW" sz="400" dirty="0"/>
              <a:t> Off C </a:t>
            </a:r>
            <a:r>
              <a:rPr lang="en-US" altLang="zh-TW" sz="400" dirty="0" err="1"/>
              <a:t>C</a:t>
            </a:r>
            <a:r>
              <a:rPr lang="en-US" altLang="zh-TW" sz="400" dirty="0"/>
              <a:t> S NG</a:t>
            </a:r>
          </a:p>
        </p:txBody>
      </p:sp>
      <p:sp>
        <p:nvSpPr>
          <p:cNvPr id="2230" name="AutoShape 122">
            <a:extLst>
              <a:ext uri="{FF2B5EF4-FFF2-40B4-BE49-F238E27FC236}">
                <a16:creationId xmlns:a16="http://schemas.microsoft.com/office/drawing/2014/main" id="{E100972E-6459-4208-A1E9-1F67270420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58306" y="5373115"/>
            <a:ext cx="594487" cy="1905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8399" tIns="34199" rIns="68399" bIns="34199" anchor="ctr"/>
          <a:lstStyle>
            <a:lvl1pPr defTabSz="957263" eaLnBrk="0" hangingPunct="0">
              <a:spcBef>
                <a:spcPct val="20000"/>
              </a:spcBef>
              <a:buChar char="•"/>
              <a:defRPr kumimoji="1" sz="3400">
                <a:solidFill>
                  <a:schemeClr val="tx1"/>
                </a:solidFill>
                <a:latin typeface="Arial" charset="0"/>
                <a:ea typeface="新細明體" charset="0"/>
              </a:defRPr>
            </a:lvl1pPr>
            <a:lvl2pPr marL="742950" indent="-285750" defTabSz="957263" eaLnBrk="0" hangingPunct="0">
              <a:spcBef>
                <a:spcPct val="20000"/>
              </a:spcBef>
              <a:buChar char="–"/>
              <a:defRPr kumimoji="1" sz="2900">
                <a:solidFill>
                  <a:schemeClr val="tx1"/>
                </a:solidFill>
                <a:latin typeface="Arial" charset="0"/>
                <a:ea typeface="新細明體" charset="0"/>
              </a:defRPr>
            </a:lvl2pPr>
            <a:lvl3pPr marL="1143000" indent="-228600" defTabSz="957263" eaLnBrk="0" hangingPunct="0">
              <a:spcBef>
                <a:spcPct val="20000"/>
              </a:spcBef>
              <a:buChar char="•"/>
              <a:defRPr kumimoji="1" sz="2500">
                <a:solidFill>
                  <a:schemeClr val="tx1"/>
                </a:solidFill>
                <a:latin typeface="Arial" charset="0"/>
                <a:ea typeface="新細明體" charset="0"/>
              </a:defRPr>
            </a:lvl3pPr>
            <a:lvl4pPr marL="1600200" indent="-228600" defTabSz="957263" eaLnBrk="0" hangingPunct="0">
              <a:spcBef>
                <a:spcPct val="20000"/>
              </a:spcBef>
              <a:buChar char="–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4pPr>
            <a:lvl5pPr marL="2057400" indent="-228600" defTabSz="957263" eaLnBrk="0" hangingPunct="0">
              <a:spcBef>
                <a:spcPct val="20000"/>
              </a:spcBef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5pPr>
            <a:lvl6pPr marL="25146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6pPr>
            <a:lvl7pPr marL="29718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7pPr>
            <a:lvl8pPr marL="34290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8pPr>
            <a:lvl9pPr marL="38862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9pPr>
          </a:lstStyle>
          <a:p>
            <a:pPr algn="ctr" eaLnBrk="1" hangingPunct="1">
              <a:lnSpc>
                <a:spcPct val="95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zh-TW" sz="400" dirty="0"/>
              <a:t>No 608 Squadron</a:t>
            </a:r>
          </a:p>
          <a:p>
            <a:pPr algn="ctr" eaLnBrk="1" hangingPunct="1">
              <a:lnSpc>
                <a:spcPct val="95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zh-TW" sz="400" dirty="0"/>
              <a:t>OC No 608 Sqn</a:t>
            </a:r>
          </a:p>
          <a:p>
            <a:pPr algn="ctr" eaLnBrk="1" hangingPunct="1">
              <a:lnSpc>
                <a:spcPct val="95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zh-TW" sz="400" dirty="0"/>
              <a:t>Flt Lt B W T LAM</a:t>
            </a:r>
          </a:p>
        </p:txBody>
      </p:sp>
      <p:cxnSp>
        <p:nvCxnSpPr>
          <p:cNvPr id="2231" name="AutoShape 327">
            <a:extLst>
              <a:ext uri="{FF2B5EF4-FFF2-40B4-BE49-F238E27FC236}">
                <a16:creationId xmlns:a16="http://schemas.microsoft.com/office/drawing/2014/main" id="{D8583E3E-A1E1-499F-898C-338A1EE2BA5F}"/>
              </a:ext>
            </a:extLst>
          </p:cNvPr>
          <p:cNvCxnSpPr>
            <a:cxnSpLocks noChangeShapeType="1"/>
          </p:cNvCxnSpPr>
          <p:nvPr/>
        </p:nvCxnSpPr>
        <p:spPr bwMode="auto">
          <a:xfrm flipH="1">
            <a:off x="6220157" y="5469953"/>
            <a:ext cx="41328" cy="0"/>
          </a:xfrm>
          <a:prstGeom prst="straightConnector1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2224" name="AutoShape 64">
            <a:extLst>
              <a:ext uri="{FF2B5EF4-FFF2-40B4-BE49-F238E27FC236}">
                <a16:creationId xmlns:a16="http://schemas.microsoft.com/office/drawing/2014/main" id="{E3FD9612-6D59-4F62-BA23-F2B8F384CD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53538" y="5644578"/>
            <a:ext cx="600845" cy="204787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8399" tIns="34199" rIns="68399" bIns="34199" anchor="ctr"/>
          <a:lstStyle>
            <a:lvl1pPr defTabSz="957263" eaLnBrk="0" hangingPunct="0">
              <a:spcBef>
                <a:spcPct val="20000"/>
              </a:spcBef>
              <a:buChar char="•"/>
              <a:defRPr kumimoji="1" sz="3400">
                <a:solidFill>
                  <a:schemeClr val="tx1"/>
                </a:solidFill>
                <a:latin typeface="Arial" charset="0"/>
                <a:ea typeface="新細明體" charset="0"/>
              </a:defRPr>
            </a:lvl1pPr>
            <a:lvl2pPr marL="742950" indent="-285750" defTabSz="957263" eaLnBrk="0" hangingPunct="0">
              <a:spcBef>
                <a:spcPct val="20000"/>
              </a:spcBef>
              <a:buChar char="–"/>
              <a:defRPr kumimoji="1" sz="2900">
                <a:solidFill>
                  <a:schemeClr val="tx1"/>
                </a:solidFill>
                <a:latin typeface="Arial" charset="0"/>
                <a:ea typeface="新細明體" charset="0"/>
              </a:defRPr>
            </a:lvl2pPr>
            <a:lvl3pPr marL="1143000" indent="-228600" defTabSz="957263" eaLnBrk="0" hangingPunct="0">
              <a:spcBef>
                <a:spcPct val="20000"/>
              </a:spcBef>
              <a:buChar char="•"/>
              <a:defRPr kumimoji="1" sz="2500">
                <a:solidFill>
                  <a:schemeClr val="tx1"/>
                </a:solidFill>
                <a:latin typeface="Arial" charset="0"/>
                <a:ea typeface="新細明體" charset="0"/>
              </a:defRPr>
            </a:lvl3pPr>
            <a:lvl4pPr marL="1600200" indent="-228600" defTabSz="957263" eaLnBrk="0" hangingPunct="0">
              <a:spcBef>
                <a:spcPct val="20000"/>
              </a:spcBef>
              <a:buChar char="–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4pPr>
            <a:lvl5pPr marL="2057400" indent="-228600" defTabSz="957263" eaLnBrk="0" hangingPunct="0">
              <a:spcBef>
                <a:spcPct val="20000"/>
              </a:spcBef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5pPr>
            <a:lvl6pPr marL="25146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6pPr>
            <a:lvl7pPr marL="29718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7pPr>
            <a:lvl8pPr marL="34290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8pPr>
            <a:lvl9pPr marL="38862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9pPr>
          </a:lstStyle>
          <a:p>
            <a:pPr algn="ctr" eaLnBrk="1" hangingPunct="1">
              <a:lnSpc>
                <a:spcPct val="95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zh-TW" sz="400" dirty="0"/>
              <a:t>No 609 Squadron</a:t>
            </a:r>
          </a:p>
          <a:p>
            <a:pPr algn="ctr" eaLnBrk="1" hangingPunct="1">
              <a:lnSpc>
                <a:spcPct val="95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zh-TW" sz="400" dirty="0"/>
              <a:t>OC No 609 Sqn</a:t>
            </a:r>
          </a:p>
          <a:p>
            <a:pPr algn="ctr" eaLnBrk="1" hangingPunct="1">
              <a:lnSpc>
                <a:spcPct val="95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zh-TW" sz="400" dirty="0"/>
              <a:t>Flt Lt H </a:t>
            </a:r>
            <a:r>
              <a:rPr lang="en-US" altLang="zh-TW" sz="400" dirty="0" err="1"/>
              <a:t>H</a:t>
            </a:r>
            <a:r>
              <a:rPr lang="en-US" altLang="zh-TW" sz="400" dirty="0"/>
              <a:t> K CHOW</a:t>
            </a:r>
          </a:p>
        </p:txBody>
      </p:sp>
      <p:cxnSp>
        <p:nvCxnSpPr>
          <p:cNvPr id="2225" name="AutoShape 278">
            <a:extLst>
              <a:ext uri="{FF2B5EF4-FFF2-40B4-BE49-F238E27FC236}">
                <a16:creationId xmlns:a16="http://schemas.microsoft.com/office/drawing/2014/main" id="{C4F03324-2E6C-4052-9566-FBFEA4656A03}"/>
              </a:ext>
            </a:extLst>
          </p:cNvPr>
          <p:cNvCxnSpPr>
            <a:cxnSpLocks noChangeShapeType="1"/>
          </p:cNvCxnSpPr>
          <p:nvPr/>
        </p:nvCxnSpPr>
        <p:spPr bwMode="auto">
          <a:xfrm flipH="1">
            <a:off x="6221747" y="5749353"/>
            <a:ext cx="30201" cy="0"/>
          </a:xfrm>
          <a:prstGeom prst="straightConnector1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2103" name="AutoShape 102">
            <a:extLst>
              <a:ext uri="{FF2B5EF4-FFF2-40B4-BE49-F238E27FC236}">
                <a16:creationId xmlns:a16="http://schemas.microsoft.com/office/drawing/2014/main" id="{0FDFCAF0-7FDC-4A8A-979C-E4880AE006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88125" y="3718940"/>
            <a:ext cx="578591" cy="201613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8399" tIns="34199" rIns="68399" bIns="34199" anchor="ctr"/>
          <a:lstStyle>
            <a:lvl1pPr defTabSz="957263" eaLnBrk="0" hangingPunct="0">
              <a:spcBef>
                <a:spcPct val="20000"/>
              </a:spcBef>
              <a:buChar char="•"/>
              <a:defRPr kumimoji="1" sz="3400">
                <a:solidFill>
                  <a:schemeClr val="tx1"/>
                </a:solidFill>
                <a:latin typeface="Arial" charset="0"/>
                <a:ea typeface="新細明體" charset="0"/>
              </a:defRPr>
            </a:lvl1pPr>
            <a:lvl2pPr marL="742950" indent="-285750" defTabSz="957263" eaLnBrk="0" hangingPunct="0">
              <a:spcBef>
                <a:spcPct val="20000"/>
              </a:spcBef>
              <a:buChar char="–"/>
              <a:defRPr kumimoji="1" sz="2900">
                <a:solidFill>
                  <a:schemeClr val="tx1"/>
                </a:solidFill>
                <a:latin typeface="Arial" charset="0"/>
                <a:ea typeface="新細明體" charset="0"/>
              </a:defRPr>
            </a:lvl2pPr>
            <a:lvl3pPr marL="1143000" indent="-228600" defTabSz="957263" eaLnBrk="0" hangingPunct="0">
              <a:spcBef>
                <a:spcPct val="20000"/>
              </a:spcBef>
              <a:buChar char="•"/>
              <a:defRPr kumimoji="1" sz="2500">
                <a:solidFill>
                  <a:schemeClr val="tx1"/>
                </a:solidFill>
                <a:latin typeface="Arial" charset="0"/>
                <a:ea typeface="新細明體" charset="0"/>
              </a:defRPr>
            </a:lvl3pPr>
            <a:lvl4pPr marL="1600200" indent="-228600" defTabSz="957263" eaLnBrk="0" hangingPunct="0">
              <a:spcBef>
                <a:spcPct val="20000"/>
              </a:spcBef>
              <a:buChar char="–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4pPr>
            <a:lvl5pPr marL="2057400" indent="-228600" defTabSz="957263" eaLnBrk="0" hangingPunct="0">
              <a:spcBef>
                <a:spcPct val="20000"/>
              </a:spcBef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5pPr>
            <a:lvl6pPr marL="25146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6pPr>
            <a:lvl7pPr marL="29718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7pPr>
            <a:lvl8pPr marL="34290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8pPr>
            <a:lvl9pPr marL="38862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9pPr>
          </a:lstStyle>
          <a:p>
            <a:pPr algn="ctr" eaLnBrk="1" hangingPunct="1">
              <a:lnSpc>
                <a:spcPct val="95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zh-TW" sz="400" dirty="0"/>
              <a:t>No 302 Squadron</a:t>
            </a:r>
          </a:p>
          <a:p>
            <a:pPr algn="ctr" eaLnBrk="1" hangingPunct="1">
              <a:lnSpc>
                <a:spcPct val="95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zh-TW" sz="400" dirty="0"/>
              <a:t>OC No 302 Sqn</a:t>
            </a:r>
          </a:p>
          <a:p>
            <a:pPr algn="ctr" eaLnBrk="1" hangingPunct="1">
              <a:lnSpc>
                <a:spcPct val="95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zh-TW" sz="400" dirty="0" err="1"/>
              <a:t>Fg</a:t>
            </a:r>
            <a:r>
              <a:rPr lang="en-US" altLang="zh-TW" sz="400" dirty="0"/>
              <a:t> Off C H LEUNG</a:t>
            </a:r>
          </a:p>
        </p:txBody>
      </p:sp>
      <p:sp>
        <p:nvSpPr>
          <p:cNvPr id="2104" name="AutoShape 103">
            <a:extLst>
              <a:ext uri="{FF2B5EF4-FFF2-40B4-BE49-F238E27FC236}">
                <a16:creationId xmlns:a16="http://schemas.microsoft.com/office/drawing/2014/main" id="{26D7D205-6B7D-484F-B223-B1728344CF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88125" y="3988815"/>
            <a:ext cx="578591" cy="201613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8399" tIns="34199" rIns="68399" bIns="34199" anchor="ctr"/>
          <a:lstStyle>
            <a:lvl1pPr defTabSz="957263" eaLnBrk="0" hangingPunct="0">
              <a:spcBef>
                <a:spcPct val="20000"/>
              </a:spcBef>
              <a:buChar char="•"/>
              <a:defRPr kumimoji="1" sz="3400">
                <a:solidFill>
                  <a:schemeClr val="tx1"/>
                </a:solidFill>
                <a:latin typeface="Arial" charset="0"/>
                <a:ea typeface="新細明體" charset="0"/>
              </a:defRPr>
            </a:lvl1pPr>
            <a:lvl2pPr marL="742950" indent="-285750" defTabSz="957263" eaLnBrk="0" hangingPunct="0">
              <a:spcBef>
                <a:spcPct val="20000"/>
              </a:spcBef>
              <a:buChar char="–"/>
              <a:defRPr kumimoji="1" sz="2900">
                <a:solidFill>
                  <a:schemeClr val="tx1"/>
                </a:solidFill>
                <a:latin typeface="Arial" charset="0"/>
                <a:ea typeface="新細明體" charset="0"/>
              </a:defRPr>
            </a:lvl2pPr>
            <a:lvl3pPr marL="1143000" indent="-228600" defTabSz="957263" eaLnBrk="0" hangingPunct="0">
              <a:spcBef>
                <a:spcPct val="20000"/>
              </a:spcBef>
              <a:buChar char="•"/>
              <a:defRPr kumimoji="1" sz="2500">
                <a:solidFill>
                  <a:schemeClr val="tx1"/>
                </a:solidFill>
                <a:latin typeface="Arial" charset="0"/>
                <a:ea typeface="新細明體" charset="0"/>
              </a:defRPr>
            </a:lvl3pPr>
            <a:lvl4pPr marL="1600200" indent="-228600" defTabSz="957263" eaLnBrk="0" hangingPunct="0">
              <a:spcBef>
                <a:spcPct val="20000"/>
              </a:spcBef>
              <a:buChar char="–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4pPr>
            <a:lvl5pPr marL="2057400" indent="-228600" defTabSz="957263" eaLnBrk="0" hangingPunct="0">
              <a:spcBef>
                <a:spcPct val="20000"/>
              </a:spcBef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5pPr>
            <a:lvl6pPr marL="25146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6pPr>
            <a:lvl7pPr marL="29718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7pPr>
            <a:lvl8pPr marL="34290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8pPr>
            <a:lvl9pPr marL="38862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9pPr>
          </a:lstStyle>
          <a:p>
            <a:pPr algn="ctr" eaLnBrk="1" hangingPunct="1">
              <a:lnSpc>
                <a:spcPct val="95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zh-TW" sz="400" dirty="0"/>
              <a:t>No 303 Squadron</a:t>
            </a:r>
          </a:p>
          <a:p>
            <a:pPr algn="ctr" eaLnBrk="1" hangingPunct="1">
              <a:lnSpc>
                <a:spcPct val="95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zh-TW" sz="400" dirty="0"/>
              <a:t>OC No 303 Sqn</a:t>
            </a:r>
          </a:p>
          <a:p>
            <a:pPr algn="ctr" eaLnBrk="1" hangingPunct="1">
              <a:lnSpc>
                <a:spcPct val="95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zh-TW" sz="400" dirty="0"/>
              <a:t>Vacant</a:t>
            </a:r>
          </a:p>
        </p:txBody>
      </p:sp>
      <p:sp>
        <p:nvSpPr>
          <p:cNvPr id="2105" name="AutoShape 104">
            <a:extLst>
              <a:ext uri="{FF2B5EF4-FFF2-40B4-BE49-F238E27FC236}">
                <a16:creationId xmlns:a16="http://schemas.microsoft.com/office/drawing/2014/main" id="{C7B80A93-FE5A-4C32-955E-B12DCBF5AD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86536" y="4258690"/>
            <a:ext cx="578591" cy="201613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8399" tIns="34199" rIns="68399" bIns="34199" anchor="ctr"/>
          <a:lstStyle>
            <a:lvl1pPr defTabSz="957263" eaLnBrk="0" hangingPunct="0">
              <a:spcBef>
                <a:spcPct val="20000"/>
              </a:spcBef>
              <a:buChar char="•"/>
              <a:defRPr kumimoji="1" sz="3400">
                <a:solidFill>
                  <a:schemeClr val="tx1"/>
                </a:solidFill>
                <a:latin typeface="Arial" charset="0"/>
                <a:ea typeface="新細明體" charset="0"/>
              </a:defRPr>
            </a:lvl1pPr>
            <a:lvl2pPr marL="742950" indent="-285750" defTabSz="957263" eaLnBrk="0" hangingPunct="0">
              <a:spcBef>
                <a:spcPct val="20000"/>
              </a:spcBef>
              <a:buChar char="–"/>
              <a:defRPr kumimoji="1" sz="2900">
                <a:solidFill>
                  <a:schemeClr val="tx1"/>
                </a:solidFill>
                <a:latin typeface="Arial" charset="0"/>
                <a:ea typeface="新細明體" charset="0"/>
              </a:defRPr>
            </a:lvl2pPr>
            <a:lvl3pPr marL="1143000" indent="-228600" defTabSz="957263" eaLnBrk="0" hangingPunct="0">
              <a:spcBef>
                <a:spcPct val="20000"/>
              </a:spcBef>
              <a:buChar char="•"/>
              <a:defRPr kumimoji="1" sz="2500">
                <a:solidFill>
                  <a:schemeClr val="tx1"/>
                </a:solidFill>
                <a:latin typeface="Arial" charset="0"/>
                <a:ea typeface="新細明體" charset="0"/>
              </a:defRPr>
            </a:lvl3pPr>
            <a:lvl4pPr marL="1600200" indent="-228600" defTabSz="957263" eaLnBrk="0" hangingPunct="0">
              <a:spcBef>
                <a:spcPct val="20000"/>
              </a:spcBef>
              <a:buChar char="–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4pPr>
            <a:lvl5pPr marL="2057400" indent="-228600" defTabSz="957263" eaLnBrk="0" hangingPunct="0">
              <a:spcBef>
                <a:spcPct val="20000"/>
              </a:spcBef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5pPr>
            <a:lvl6pPr marL="25146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6pPr>
            <a:lvl7pPr marL="29718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7pPr>
            <a:lvl8pPr marL="34290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8pPr>
            <a:lvl9pPr marL="38862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9pPr>
          </a:lstStyle>
          <a:p>
            <a:pPr algn="ctr" eaLnBrk="1" hangingPunct="1">
              <a:lnSpc>
                <a:spcPct val="95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zh-TW" sz="400" dirty="0"/>
              <a:t>No 304 Squadron</a:t>
            </a:r>
          </a:p>
          <a:p>
            <a:pPr algn="ctr" eaLnBrk="1" hangingPunct="1">
              <a:lnSpc>
                <a:spcPct val="95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zh-TW" sz="400" dirty="0"/>
              <a:t>OC No 304 Sqn</a:t>
            </a:r>
          </a:p>
          <a:p>
            <a:pPr algn="ctr" eaLnBrk="1" hangingPunct="1">
              <a:lnSpc>
                <a:spcPct val="95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zh-TW" sz="400" dirty="0"/>
              <a:t>Vacant</a:t>
            </a:r>
          </a:p>
        </p:txBody>
      </p:sp>
      <p:sp>
        <p:nvSpPr>
          <p:cNvPr id="2106" name="AutoShape 105">
            <a:extLst>
              <a:ext uri="{FF2B5EF4-FFF2-40B4-BE49-F238E27FC236}">
                <a16:creationId xmlns:a16="http://schemas.microsoft.com/office/drawing/2014/main" id="{B9F5A642-B4AB-4835-A621-6E51144D5C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86536" y="4528565"/>
            <a:ext cx="578591" cy="201613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8399" tIns="34199" rIns="68399" bIns="34199" anchor="ctr"/>
          <a:lstStyle>
            <a:lvl1pPr defTabSz="957263" eaLnBrk="0" hangingPunct="0">
              <a:spcBef>
                <a:spcPct val="20000"/>
              </a:spcBef>
              <a:buChar char="•"/>
              <a:defRPr kumimoji="1" sz="3400">
                <a:solidFill>
                  <a:schemeClr val="tx1"/>
                </a:solidFill>
                <a:latin typeface="Arial" charset="0"/>
                <a:ea typeface="新細明體" charset="0"/>
              </a:defRPr>
            </a:lvl1pPr>
            <a:lvl2pPr marL="742950" indent="-285750" defTabSz="957263" eaLnBrk="0" hangingPunct="0">
              <a:spcBef>
                <a:spcPct val="20000"/>
              </a:spcBef>
              <a:buChar char="–"/>
              <a:defRPr kumimoji="1" sz="2900">
                <a:solidFill>
                  <a:schemeClr val="tx1"/>
                </a:solidFill>
                <a:latin typeface="Arial" charset="0"/>
                <a:ea typeface="新細明體" charset="0"/>
              </a:defRPr>
            </a:lvl2pPr>
            <a:lvl3pPr marL="1143000" indent="-228600" defTabSz="957263" eaLnBrk="0" hangingPunct="0">
              <a:spcBef>
                <a:spcPct val="20000"/>
              </a:spcBef>
              <a:buChar char="•"/>
              <a:defRPr kumimoji="1" sz="2500">
                <a:solidFill>
                  <a:schemeClr val="tx1"/>
                </a:solidFill>
                <a:latin typeface="Arial" charset="0"/>
                <a:ea typeface="新細明體" charset="0"/>
              </a:defRPr>
            </a:lvl3pPr>
            <a:lvl4pPr marL="1600200" indent="-228600" defTabSz="957263" eaLnBrk="0" hangingPunct="0">
              <a:spcBef>
                <a:spcPct val="20000"/>
              </a:spcBef>
              <a:buChar char="–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4pPr>
            <a:lvl5pPr marL="2057400" indent="-228600" defTabSz="957263" eaLnBrk="0" hangingPunct="0">
              <a:spcBef>
                <a:spcPct val="20000"/>
              </a:spcBef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5pPr>
            <a:lvl6pPr marL="25146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6pPr>
            <a:lvl7pPr marL="29718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7pPr>
            <a:lvl8pPr marL="34290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8pPr>
            <a:lvl9pPr marL="38862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9pPr>
          </a:lstStyle>
          <a:p>
            <a:pPr algn="ctr" eaLnBrk="1" hangingPunct="1">
              <a:lnSpc>
                <a:spcPct val="95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zh-TW" sz="400" dirty="0"/>
              <a:t>No 308 Squadron</a:t>
            </a:r>
          </a:p>
          <a:p>
            <a:pPr algn="ctr" eaLnBrk="1" hangingPunct="1">
              <a:lnSpc>
                <a:spcPct val="95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zh-TW" sz="400" dirty="0"/>
              <a:t>OC No 308 Sqn</a:t>
            </a:r>
          </a:p>
          <a:p>
            <a:pPr algn="ctr" eaLnBrk="1" hangingPunct="1">
              <a:lnSpc>
                <a:spcPct val="95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zh-TW" sz="400" dirty="0"/>
              <a:t>Vacant</a:t>
            </a:r>
          </a:p>
        </p:txBody>
      </p:sp>
      <p:sp>
        <p:nvSpPr>
          <p:cNvPr id="2107" name="AutoShape 106">
            <a:extLst>
              <a:ext uri="{FF2B5EF4-FFF2-40B4-BE49-F238E27FC236}">
                <a16:creationId xmlns:a16="http://schemas.microsoft.com/office/drawing/2014/main" id="{1E6A5A29-593E-4A01-B70E-5235254735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86536" y="4803203"/>
            <a:ext cx="578591" cy="201612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8399" tIns="34199" rIns="68399" bIns="34199" anchor="ctr"/>
          <a:lstStyle>
            <a:lvl1pPr defTabSz="957263" eaLnBrk="0" hangingPunct="0">
              <a:spcBef>
                <a:spcPct val="20000"/>
              </a:spcBef>
              <a:buChar char="•"/>
              <a:defRPr kumimoji="1" sz="3400">
                <a:solidFill>
                  <a:schemeClr val="tx1"/>
                </a:solidFill>
                <a:latin typeface="Arial" charset="0"/>
                <a:ea typeface="新細明體" charset="0"/>
              </a:defRPr>
            </a:lvl1pPr>
            <a:lvl2pPr marL="742950" indent="-285750" defTabSz="957263" eaLnBrk="0" hangingPunct="0">
              <a:spcBef>
                <a:spcPct val="20000"/>
              </a:spcBef>
              <a:buChar char="–"/>
              <a:defRPr kumimoji="1" sz="2900">
                <a:solidFill>
                  <a:schemeClr val="tx1"/>
                </a:solidFill>
                <a:latin typeface="Arial" charset="0"/>
                <a:ea typeface="新細明體" charset="0"/>
              </a:defRPr>
            </a:lvl2pPr>
            <a:lvl3pPr marL="1143000" indent="-228600" defTabSz="957263" eaLnBrk="0" hangingPunct="0">
              <a:spcBef>
                <a:spcPct val="20000"/>
              </a:spcBef>
              <a:buChar char="•"/>
              <a:defRPr kumimoji="1" sz="2500">
                <a:solidFill>
                  <a:schemeClr val="tx1"/>
                </a:solidFill>
                <a:latin typeface="Arial" charset="0"/>
                <a:ea typeface="新細明體" charset="0"/>
              </a:defRPr>
            </a:lvl3pPr>
            <a:lvl4pPr marL="1600200" indent="-228600" defTabSz="957263" eaLnBrk="0" hangingPunct="0">
              <a:spcBef>
                <a:spcPct val="20000"/>
              </a:spcBef>
              <a:buChar char="–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4pPr>
            <a:lvl5pPr marL="2057400" indent="-228600" defTabSz="957263" eaLnBrk="0" hangingPunct="0">
              <a:spcBef>
                <a:spcPct val="20000"/>
              </a:spcBef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5pPr>
            <a:lvl6pPr marL="25146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6pPr>
            <a:lvl7pPr marL="29718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7pPr>
            <a:lvl8pPr marL="34290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8pPr>
            <a:lvl9pPr marL="38862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9pPr>
          </a:lstStyle>
          <a:p>
            <a:pPr algn="ctr" eaLnBrk="1" hangingPunct="1">
              <a:lnSpc>
                <a:spcPct val="95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zh-TW" sz="400" dirty="0"/>
              <a:t>No 313 Squadron</a:t>
            </a:r>
          </a:p>
          <a:p>
            <a:pPr algn="ctr" eaLnBrk="1" hangingPunct="1">
              <a:lnSpc>
                <a:spcPct val="95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zh-TW" sz="400" dirty="0"/>
              <a:t>OC No 313 Sqn</a:t>
            </a:r>
          </a:p>
          <a:p>
            <a:pPr algn="ctr" eaLnBrk="1" hangingPunct="1">
              <a:lnSpc>
                <a:spcPct val="95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zh-TW" sz="400" dirty="0"/>
              <a:t>Flt Lt H Y M NG</a:t>
            </a:r>
          </a:p>
        </p:txBody>
      </p:sp>
      <p:sp>
        <p:nvSpPr>
          <p:cNvPr id="2125" name="AutoShape 102">
            <a:extLst>
              <a:ext uri="{FF2B5EF4-FFF2-40B4-BE49-F238E27FC236}">
                <a16:creationId xmlns:a16="http://schemas.microsoft.com/office/drawing/2014/main" id="{2AFA5BEE-6B78-4B8F-B0DA-0171393D90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88125" y="3442715"/>
            <a:ext cx="578591" cy="201613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8399" tIns="34199" rIns="68399" bIns="34199" anchor="ctr"/>
          <a:lstStyle>
            <a:lvl1pPr defTabSz="957263" eaLnBrk="0" hangingPunct="0">
              <a:spcBef>
                <a:spcPct val="20000"/>
              </a:spcBef>
              <a:buChar char="•"/>
              <a:defRPr kumimoji="1" sz="3400">
                <a:solidFill>
                  <a:schemeClr val="tx1"/>
                </a:solidFill>
                <a:latin typeface="Arial" charset="0"/>
                <a:ea typeface="新細明體" charset="0"/>
              </a:defRPr>
            </a:lvl1pPr>
            <a:lvl2pPr marL="742950" indent="-285750" defTabSz="957263" eaLnBrk="0" hangingPunct="0">
              <a:spcBef>
                <a:spcPct val="20000"/>
              </a:spcBef>
              <a:buChar char="–"/>
              <a:defRPr kumimoji="1" sz="2900">
                <a:solidFill>
                  <a:schemeClr val="tx1"/>
                </a:solidFill>
                <a:latin typeface="Arial" charset="0"/>
                <a:ea typeface="新細明體" charset="0"/>
              </a:defRPr>
            </a:lvl2pPr>
            <a:lvl3pPr marL="1143000" indent="-228600" defTabSz="957263" eaLnBrk="0" hangingPunct="0">
              <a:spcBef>
                <a:spcPct val="20000"/>
              </a:spcBef>
              <a:buChar char="•"/>
              <a:defRPr kumimoji="1" sz="2500">
                <a:solidFill>
                  <a:schemeClr val="tx1"/>
                </a:solidFill>
                <a:latin typeface="Arial" charset="0"/>
                <a:ea typeface="新細明體" charset="0"/>
              </a:defRPr>
            </a:lvl3pPr>
            <a:lvl4pPr marL="1600200" indent="-228600" defTabSz="957263" eaLnBrk="0" hangingPunct="0">
              <a:spcBef>
                <a:spcPct val="20000"/>
              </a:spcBef>
              <a:buChar char="–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4pPr>
            <a:lvl5pPr marL="2057400" indent="-228600" defTabSz="957263" eaLnBrk="0" hangingPunct="0">
              <a:spcBef>
                <a:spcPct val="20000"/>
              </a:spcBef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5pPr>
            <a:lvl6pPr marL="25146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6pPr>
            <a:lvl7pPr marL="29718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7pPr>
            <a:lvl8pPr marL="34290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8pPr>
            <a:lvl9pPr marL="38862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9pPr>
          </a:lstStyle>
          <a:p>
            <a:pPr algn="ctr" eaLnBrk="1" hangingPunct="1">
              <a:lnSpc>
                <a:spcPct val="95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zh-TW" sz="400" dirty="0"/>
              <a:t>No 301 Squadron</a:t>
            </a:r>
          </a:p>
          <a:p>
            <a:pPr algn="ctr" eaLnBrk="1" hangingPunct="1">
              <a:lnSpc>
                <a:spcPct val="95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zh-TW" sz="400" dirty="0"/>
              <a:t>OC No 301 Sqn</a:t>
            </a:r>
          </a:p>
          <a:p>
            <a:pPr algn="ctr" eaLnBrk="1" hangingPunct="1">
              <a:lnSpc>
                <a:spcPct val="95000"/>
              </a:lnSpc>
              <a:spcBef>
                <a:spcPct val="0"/>
              </a:spcBef>
              <a:buNone/>
              <a:defRPr/>
            </a:pPr>
            <a:r>
              <a:rPr lang="en-US" altLang="zh-TW" sz="400" dirty="0"/>
              <a:t>Vacant</a:t>
            </a:r>
          </a:p>
        </p:txBody>
      </p:sp>
      <p:cxnSp>
        <p:nvCxnSpPr>
          <p:cNvPr id="2167" name="AutoShape 229">
            <a:extLst>
              <a:ext uri="{FF2B5EF4-FFF2-40B4-BE49-F238E27FC236}">
                <a16:creationId xmlns:a16="http://schemas.microsoft.com/office/drawing/2014/main" id="{96639314-3925-475E-99E0-31422F9C82B8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5515992" y="3364928"/>
            <a:ext cx="0" cy="1537200"/>
          </a:xfrm>
          <a:prstGeom prst="straightConnector1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13" name="AutoShape 64">
            <a:extLst>
              <a:ext uri="{FF2B5EF4-FFF2-40B4-BE49-F238E27FC236}">
                <a16:creationId xmlns:a16="http://schemas.microsoft.com/office/drawing/2014/main" id="{CA7697DF-4D1F-4D87-80FE-1573D6DE1E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51948" y="5931915"/>
            <a:ext cx="600845" cy="204788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8399" tIns="34199" rIns="68399" bIns="34199" anchor="ctr"/>
          <a:lstStyle>
            <a:lvl1pPr defTabSz="957263" eaLnBrk="0" hangingPunct="0">
              <a:spcBef>
                <a:spcPct val="20000"/>
              </a:spcBef>
              <a:buChar char="•"/>
              <a:defRPr kumimoji="1" sz="3400">
                <a:solidFill>
                  <a:schemeClr val="tx1"/>
                </a:solidFill>
                <a:latin typeface="Arial" charset="0"/>
                <a:ea typeface="新細明體" charset="0"/>
              </a:defRPr>
            </a:lvl1pPr>
            <a:lvl2pPr marL="742950" indent="-285750" defTabSz="957263" eaLnBrk="0" hangingPunct="0">
              <a:spcBef>
                <a:spcPct val="20000"/>
              </a:spcBef>
              <a:buChar char="–"/>
              <a:defRPr kumimoji="1" sz="2900">
                <a:solidFill>
                  <a:schemeClr val="tx1"/>
                </a:solidFill>
                <a:latin typeface="Arial" charset="0"/>
                <a:ea typeface="新細明體" charset="0"/>
              </a:defRPr>
            </a:lvl2pPr>
            <a:lvl3pPr marL="1143000" indent="-228600" defTabSz="957263" eaLnBrk="0" hangingPunct="0">
              <a:spcBef>
                <a:spcPct val="20000"/>
              </a:spcBef>
              <a:buChar char="•"/>
              <a:defRPr kumimoji="1" sz="2500">
                <a:solidFill>
                  <a:schemeClr val="tx1"/>
                </a:solidFill>
                <a:latin typeface="Arial" charset="0"/>
                <a:ea typeface="新細明體" charset="0"/>
              </a:defRPr>
            </a:lvl3pPr>
            <a:lvl4pPr marL="1600200" indent="-228600" defTabSz="957263" eaLnBrk="0" hangingPunct="0">
              <a:spcBef>
                <a:spcPct val="20000"/>
              </a:spcBef>
              <a:buChar char="–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4pPr>
            <a:lvl5pPr marL="2057400" indent="-228600" defTabSz="957263" eaLnBrk="0" hangingPunct="0">
              <a:spcBef>
                <a:spcPct val="20000"/>
              </a:spcBef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5pPr>
            <a:lvl6pPr marL="25146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6pPr>
            <a:lvl7pPr marL="29718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7pPr>
            <a:lvl8pPr marL="34290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8pPr>
            <a:lvl9pPr marL="38862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9pPr>
          </a:lstStyle>
          <a:p>
            <a:pPr algn="ctr" eaLnBrk="1" hangingPunct="1">
              <a:lnSpc>
                <a:spcPct val="95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zh-TW" sz="400" dirty="0"/>
              <a:t>CT Squadron</a:t>
            </a:r>
          </a:p>
          <a:p>
            <a:pPr algn="ctr" eaLnBrk="1" hangingPunct="1">
              <a:lnSpc>
                <a:spcPct val="95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zh-TW" sz="400" dirty="0"/>
              <a:t>OC CT Sqn</a:t>
            </a:r>
          </a:p>
          <a:p>
            <a:pPr algn="ctr" eaLnBrk="1" hangingPunct="1">
              <a:lnSpc>
                <a:spcPct val="95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zh-TW" sz="400" dirty="0"/>
              <a:t>Flt Lt HO Tai Ching</a:t>
            </a:r>
          </a:p>
        </p:txBody>
      </p:sp>
      <p:cxnSp>
        <p:nvCxnSpPr>
          <p:cNvPr id="2170" name="AutoShape 278">
            <a:extLst>
              <a:ext uri="{FF2B5EF4-FFF2-40B4-BE49-F238E27FC236}">
                <a16:creationId xmlns:a16="http://schemas.microsoft.com/office/drawing/2014/main" id="{53663AB7-3E6E-42D3-A885-5E520BA09BA4}"/>
              </a:ext>
            </a:extLst>
          </p:cNvPr>
          <p:cNvCxnSpPr>
            <a:cxnSpLocks noChangeShapeType="1"/>
          </p:cNvCxnSpPr>
          <p:nvPr/>
        </p:nvCxnSpPr>
        <p:spPr bwMode="auto">
          <a:xfrm flipH="1">
            <a:off x="6220157" y="6038278"/>
            <a:ext cx="30202" cy="0"/>
          </a:xfrm>
          <a:prstGeom prst="straightConnector1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264" name="AutoShape 108">
            <a:extLst>
              <a:ext uri="{FF2B5EF4-FFF2-40B4-BE49-F238E27FC236}">
                <a16:creationId xmlns:a16="http://schemas.microsoft.com/office/drawing/2014/main" id="{509DBA61-D9E7-427F-907A-5D538C3115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74805" y="3982153"/>
            <a:ext cx="580181" cy="201613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8399" tIns="34199" rIns="68399" bIns="34199" anchor="ctr"/>
          <a:lstStyle>
            <a:lvl1pPr defTabSz="957263" eaLnBrk="0" hangingPunct="0">
              <a:spcBef>
                <a:spcPct val="20000"/>
              </a:spcBef>
              <a:buChar char="•"/>
              <a:defRPr kumimoji="1" sz="3400">
                <a:solidFill>
                  <a:schemeClr val="tx1"/>
                </a:solidFill>
                <a:latin typeface="Arial" charset="0"/>
                <a:ea typeface="新細明體" charset="0"/>
              </a:defRPr>
            </a:lvl1pPr>
            <a:lvl2pPr marL="742950" indent="-285750" defTabSz="957263" eaLnBrk="0" hangingPunct="0">
              <a:spcBef>
                <a:spcPct val="20000"/>
              </a:spcBef>
              <a:buChar char="–"/>
              <a:defRPr kumimoji="1" sz="2900">
                <a:solidFill>
                  <a:schemeClr val="tx1"/>
                </a:solidFill>
                <a:latin typeface="Arial" charset="0"/>
                <a:ea typeface="新細明體" charset="0"/>
              </a:defRPr>
            </a:lvl2pPr>
            <a:lvl3pPr marL="1143000" indent="-228600" defTabSz="957263" eaLnBrk="0" hangingPunct="0">
              <a:spcBef>
                <a:spcPct val="20000"/>
              </a:spcBef>
              <a:buChar char="•"/>
              <a:defRPr kumimoji="1" sz="2500">
                <a:solidFill>
                  <a:schemeClr val="tx1"/>
                </a:solidFill>
                <a:latin typeface="Arial" charset="0"/>
                <a:ea typeface="新細明體" charset="0"/>
              </a:defRPr>
            </a:lvl3pPr>
            <a:lvl4pPr marL="1600200" indent="-228600" defTabSz="957263" eaLnBrk="0" hangingPunct="0">
              <a:spcBef>
                <a:spcPct val="20000"/>
              </a:spcBef>
              <a:buChar char="–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4pPr>
            <a:lvl5pPr marL="2057400" indent="-228600" defTabSz="957263" eaLnBrk="0" hangingPunct="0">
              <a:spcBef>
                <a:spcPct val="20000"/>
              </a:spcBef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5pPr>
            <a:lvl6pPr marL="25146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6pPr>
            <a:lvl7pPr marL="29718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7pPr>
            <a:lvl8pPr marL="34290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8pPr>
            <a:lvl9pPr marL="38862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9pPr>
          </a:lstStyle>
          <a:p>
            <a:pPr algn="ctr" eaLnBrk="1" hangingPunct="1">
              <a:lnSpc>
                <a:spcPct val="95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zh-TW" sz="400" dirty="0"/>
              <a:t>No 507 Squadron</a:t>
            </a:r>
          </a:p>
          <a:p>
            <a:pPr algn="ctr" eaLnBrk="1" hangingPunct="1">
              <a:lnSpc>
                <a:spcPct val="95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zh-TW" sz="400" dirty="0"/>
              <a:t>OC No 507 Sqn</a:t>
            </a:r>
          </a:p>
          <a:p>
            <a:pPr algn="ctr" eaLnBrk="1" hangingPunct="1">
              <a:lnSpc>
                <a:spcPct val="95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zh-TW" sz="400" dirty="0"/>
              <a:t>Fg Off A W L TANG</a:t>
            </a:r>
          </a:p>
        </p:txBody>
      </p:sp>
      <p:grpSp>
        <p:nvGrpSpPr>
          <p:cNvPr id="3185" name="群組 29">
            <a:extLst>
              <a:ext uri="{FF2B5EF4-FFF2-40B4-BE49-F238E27FC236}">
                <a16:creationId xmlns:a16="http://schemas.microsoft.com/office/drawing/2014/main" id="{ADA31435-1EA3-0E3A-5E76-E5916FACBED7}"/>
              </a:ext>
            </a:extLst>
          </p:cNvPr>
          <p:cNvGrpSpPr>
            <a:grpSpLocks/>
          </p:cNvGrpSpPr>
          <p:nvPr/>
        </p:nvGrpSpPr>
        <p:grpSpPr bwMode="auto">
          <a:xfrm>
            <a:off x="6215389" y="6220840"/>
            <a:ext cx="634225" cy="204788"/>
            <a:chOff x="6115050" y="6248400"/>
            <a:chExt cx="633413" cy="204788"/>
          </a:xfrm>
        </p:grpSpPr>
        <p:sp>
          <p:nvSpPr>
            <p:cNvPr id="205" name="AutoShape 64">
              <a:extLst>
                <a:ext uri="{FF2B5EF4-FFF2-40B4-BE49-F238E27FC236}">
                  <a16:creationId xmlns:a16="http://schemas.microsoft.com/office/drawing/2014/main" id="{2C3A8DC1-3CFC-4EDF-953C-7863FD72FEC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48387" y="6248400"/>
              <a:ext cx="600076" cy="204788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635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68399" tIns="34199" rIns="68399" bIns="34199" anchor="ctr"/>
            <a:lstStyle>
              <a:lvl1pPr defTabSz="957263" eaLnBrk="0" hangingPunct="0">
                <a:spcBef>
                  <a:spcPct val="20000"/>
                </a:spcBef>
                <a:buChar char="•"/>
                <a:defRPr kumimoji="1" sz="3400">
                  <a:solidFill>
                    <a:schemeClr val="tx1"/>
                  </a:solidFill>
                  <a:latin typeface="Arial" charset="0"/>
                  <a:ea typeface="新細明體" charset="0"/>
                </a:defRPr>
              </a:lvl1pPr>
              <a:lvl2pPr marL="742950" indent="-285750" defTabSz="957263" eaLnBrk="0" hangingPunct="0">
                <a:spcBef>
                  <a:spcPct val="20000"/>
                </a:spcBef>
                <a:buChar char="–"/>
                <a:defRPr kumimoji="1" sz="2900">
                  <a:solidFill>
                    <a:schemeClr val="tx1"/>
                  </a:solidFill>
                  <a:latin typeface="Arial" charset="0"/>
                  <a:ea typeface="新細明體" charset="0"/>
                </a:defRPr>
              </a:lvl2pPr>
              <a:lvl3pPr marL="1143000" indent="-228600" defTabSz="957263" eaLnBrk="0" hangingPunct="0">
                <a:spcBef>
                  <a:spcPct val="20000"/>
                </a:spcBef>
                <a:buChar char="•"/>
                <a:defRPr kumimoji="1" sz="2500">
                  <a:solidFill>
                    <a:schemeClr val="tx1"/>
                  </a:solidFill>
                  <a:latin typeface="Arial" charset="0"/>
                  <a:ea typeface="新細明體" charset="0"/>
                </a:defRPr>
              </a:lvl3pPr>
              <a:lvl4pPr marL="1600200" indent="-228600" defTabSz="957263" eaLnBrk="0" hangingPunct="0">
                <a:spcBef>
                  <a:spcPct val="20000"/>
                </a:spcBef>
                <a:buChar char="–"/>
                <a:defRPr kumimoji="1" sz="2200">
                  <a:solidFill>
                    <a:schemeClr val="tx1"/>
                  </a:solidFill>
                  <a:latin typeface="Arial" charset="0"/>
                  <a:ea typeface="新細明體" charset="0"/>
                </a:defRPr>
              </a:lvl4pPr>
              <a:lvl5pPr marL="2057400" indent="-228600" defTabSz="957263" eaLnBrk="0" hangingPunct="0">
                <a:spcBef>
                  <a:spcPct val="20000"/>
                </a:spcBef>
                <a:buChar char="»"/>
                <a:defRPr kumimoji="1" sz="2200">
                  <a:solidFill>
                    <a:schemeClr val="tx1"/>
                  </a:solidFill>
                  <a:latin typeface="Arial" charset="0"/>
                  <a:ea typeface="新細明體" charset="0"/>
                </a:defRPr>
              </a:lvl5pPr>
              <a:lvl6pPr marL="2514600" indent="-228600" defTabSz="9572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200">
                  <a:solidFill>
                    <a:schemeClr val="tx1"/>
                  </a:solidFill>
                  <a:latin typeface="Arial" charset="0"/>
                  <a:ea typeface="新細明體" charset="0"/>
                </a:defRPr>
              </a:lvl6pPr>
              <a:lvl7pPr marL="2971800" indent="-228600" defTabSz="9572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200">
                  <a:solidFill>
                    <a:schemeClr val="tx1"/>
                  </a:solidFill>
                  <a:latin typeface="Arial" charset="0"/>
                  <a:ea typeface="新細明體" charset="0"/>
                </a:defRPr>
              </a:lvl7pPr>
              <a:lvl8pPr marL="3429000" indent="-228600" defTabSz="9572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200">
                  <a:solidFill>
                    <a:schemeClr val="tx1"/>
                  </a:solidFill>
                  <a:latin typeface="Arial" charset="0"/>
                  <a:ea typeface="新細明體" charset="0"/>
                </a:defRPr>
              </a:lvl8pPr>
              <a:lvl9pPr marL="3886200" indent="-228600" defTabSz="9572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200">
                  <a:solidFill>
                    <a:schemeClr val="tx1"/>
                  </a:solidFill>
                  <a:latin typeface="Arial" charset="0"/>
                  <a:ea typeface="新細明體" charset="0"/>
                </a:defRPr>
              </a:lvl9pPr>
            </a:lstStyle>
            <a:p>
              <a:pPr algn="ctr" eaLnBrk="1" hangingPunct="1">
                <a:lnSpc>
                  <a:spcPct val="95000"/>
                </a:lnSpc>
                <a:spcBef>
                  <a:spcPct val="0"/>
                </a:spcBef>
                <a:buFontTx/>
                <a:buNone/>
                <a:defRPr/>
              </a:pPr>
              <a:r>
                <a:rPr lang="en-US" altLang="zh-TW" sz="400" dirty="0"/>
                <a:t>No 6010 Flight</a:t>
              </a:r>
            </a:p>
            <a:p>
              <a:pPr algn="ctr" eaLnBrk="1" hangingPunct="1">
                <a:lnSpc>
                  <a:spcPct val="95000"/>
                </a:lnSpc>
                <a:spcBef>
                  <a:spcPct val="0"/>
                </a:spcBef>
                <a:buFontTx/>
                <a:buNone/>
                <a:defRPr/>
              </a:pPr>
              <a:r>
                <a:rPr lang="en-US" altLang="zh-TW" sz="400" dirty="0"/>
                <a:t>OC No 6010 Flt</a:t>
              </a:r>
            </a:p>
            <a:p>
              <a:pPr algn="ctr" eaLnBrk="1" hangingPunct="1">
                <a:lnSpc>
                  <a:spcPct val="95000"/>
                </a:lnSpc>
                <a:spcBef>
                  <a:spcPct val="0"/>
                </a:spcBef>
                <a:buFontTx/>
                <a:buNone/>
                <a:defRPr/>
              </a:pPr>
              <a:r>
                <a:rPr lang="en-US" altLang="zh-TW" sz="400" dirty="0" err="1"/>
                <a:t>Fg</a:t>
              </a:r>
              <a:r>
                <a:rPr lang="en-US" altLang="zh-TW" sz="400" dirty="0"/>
                <a:t> Off J C Y SUI</a:t>
              </a:r>
            </a:p>
          </p:txBody>
        </p:sp>
        <p:cxnSp>
          <p:nvCxnSpPr>
            <p:cNvPr id="206" name="AutoShape 278">
              <a:extLst>
                <a:ext uri="{FF2B5EF4-FFF2-40B4-BE49-F238E27FC236}">
                  <a16:creationId xmlns:a16="http://schemas.microsoft.com/office/drawing/2014/main" id="{8FDC71C4-7716-406E-93A6-C2EDF9F2477B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H="1">
              <a:off x="6115050" y="6350000"/>
              <a:ext cx="30162" cy="0"/>
            </a:xfrm>
            <a:prstGeom prst="straightConnector1">
              <a:avLst/>
            </a:prstGeom>
            <a:noFill/>
            <a:ln w="63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</p:grpSp>
      <p:sp>
        <p:nvSpPr>
          <p:cNvPr id="209" name="AutoShape 118">
            <a:extLst>
              <a:ext uri="{FF2B5EF4-FFF2-40B4-BE49-F238E27FC236}">
                <a16:creationId xmlns:a16="http://schemas.microsoft.com/office/drawing/2014/main" id="{0009F3CF-8062-41EE-BDFD-A5A068828C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53538" y="3998340"/>
            <a:ext cx="594487" cy="19685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8399" tIns="34199" rIns="68399" bIns="34199" anchor="ctr"/>
          <a:lstStyle>
            <a:lvl1pPr defTabSz="957263" eaLnBrk="0" hangingPunct="0">
              <a:spcBef>
                <a:spcPct val="20000"/>
              </a:spcBef>
              <a:buChar char="•"/>
              <a:defRPr kumimoji="1" sz="3400">
                <a:solidFill>
                  <a:schemeClr val="tx1"/>
                </a:solidFill>
                <a:latin typeface="Arial" charset="0"/>
                <a:ea typeface="新細明體" charset="0"/>
              </a:defRPr>
            </a:lvl1pPr>
            <a:lvl2pPr marL="742950" indent="-285750" defTabSz="957263" eaLnBrk="0" hangingPunct="0">
              <a:spcBef>
                <a:spcPct val="20000"/>
              </a:spcBef>
              <a:buChar char="–"/>
              <a:defRPr kumimoji="1" sz="2900">
                <a:solidFill>
                  <a:schemeClr val="tx1"/>
                </a:solidFill>
                <a:latin typeface="Arial" charset="0"/>
                <a:ea typeface="新細明體" charset="0"/>
              </a:defRPr>
            </a:lvl2pPr>
            <a:lvl3pPr marL="1143000" indent="-228600" defTabSz="957263" eaLnBrk="0" hangingPunct="0">
              <a:spcBef>
                <a:spcPct val="20000"/>
              </a:spcBef>
              <a:buChar char="•"/>
              <a:defRPr kumimoji="1" sz="2500">
                <a:solidFill>
                  <a:schemeClr val="tx1"/>
                </a:solidFill>
                <a:latin typeface="Arial" charset="0"/>
                <a:ea typeface="新細明體" charset="0"/>
              </a:defRPr>
            </a:lvl3pPr>
            <a:lvl4pPr marL="1600200" indent="-228600" defTabSz="957263" eaLnBrk="0" hangingPunct="0">
              <a:spcBef>
                <a:spcPct val="20000"/>
              </a:spcBef>
              <a:buChar char="–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4pPr>
            <a:lvl5pPr marL="2057400" indent="-228600" defTabSz="957263" eaLnBrk="0" hangingPunct="0">
              <a:spcBef>
                <a:spcPct val="20000"/>
              </a:spcBef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5pPr>
            <a:lvl6pPr marL="25146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6pPr>
            <a:lvl7pPr marL="29718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7pPr>
            <a:lvl8pPr marL="34290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8pPr>
            <a:lvl9pPr marL="38862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9pPr>
          </a:lstStyle>
          <a:p>
            <a:pPr algn="ctr" eaLnBrk="1" hangingPunct="1">
              <a:lnSpc>
                <a:spcPct val="95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zh-TW" sz="400" dirty="0"/>
              <a:t>No 603 Squadron</a:t>
            </a:r>
          </a:p>
          <a:p>
            <a:pPr algn="ctr" eaLnBrk="1" hangingPunct="1">
              <a:lnSpc>
                <a:spcPct val="95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zh-TW" sz="400" dirty="0"/>
              <a:t>OC No 603 Sqn</a:t>
            </a:r>
          </a:p>
          <a:p>
            <a:pPr algn="ctr" eaLnBrk="1" hangingPunct="1">
              <a:lnSpc>
                <a:spcPct val="95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zh-TW" sz="400" dirty="0"/>
              <a:t>Flt Lt A T W NG</a:t>
            </a:r>
          </a:p>
        </p:txBody>
      </p:sp>
      <p:cxnSp>
        <p:nvCxnSpPr>
          <p:cNvPr id="210" name="AutoShape 321">
            <a:extLst>
              <a:ext uri="{FF2B5EF4-FFF2-40B4-BE49-F238E27FC236}">
                <a16:creationId xmlns:a16="http://schemas.microsoft.com/office/drawing/2014/main" id="{B73D82CE-2975-48BA-B073-A63BF0365182}"/>
              </a:ext>
            </a:extLst>
          </p:cNvPr>
          <p:cNvCxnSpPr>
            <a:cxnSpLocks noChangeShapeType="1"/>
          </p:cNvCxnSpPr>
          <p:nvPr/>
        </p:nvCxnSpPr>
        <p:spPr bwMode="auto">
          <a:xfrm flipH="1">
            <a:off x="6218568" y="4101528"/>
            <a:ext cx="33380" cy="0"/>
          </a:xfrm>
          <a:prstGeom prst="straightConnector1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3188" name="群組 210">
            <a:extLst>
              <a:ext uri="{FF2B5EF4-FFF2-40B4-BE49-F238E27FC236}">
                <a16:creationId xmlns:a16="http://schemas.microsoft.com/office/drawing/2014/main" id="{EAE58DD0-F682-0BC6-7ADA-6D8735B2796A}"/>
              </a:ext>
            </a:extLst>
          </p:cNvPr>
          <p:cNvGrpSpPr>
            <a:grpSpLocks/>
          </p:cNvGrpSpPr>
          <p:nvPr/>
        </p:nvGrpSpPr>
        <p:grpSpPr bwMode="auto">
          <a:xfrm>
            <a:off x="6215389" y="6501828"/>
            <a:ext cx="634225" cy="204787"/>
            <a:chOff x="6115050" y="6248400"/>
            <a:chExt cx="633413" cy="204788"/>
          </a:xfrm>
        </p:grpSpPr>
        <p:sp>
          <p:nvSpPr>
            <p:cNvPr id="212" name="AutoShape 64">
              <a:extLst>
                <a:ext uri="{FF2B5EF4-FFF2-40B4-BE49-F238E27FC236}">
                  <a16:creationId xmlns:a16="http://schemas.microsoft.com/office/drawing/2014/main" id="{D12EBCB6-1F90-4269-9130-78243260F59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48387" y="6248400"/>
              <a:ext cx="600076" cy="204788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635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68399" tIns="34199" rIns="68399" bIns="34199" anchor="ctr"/>
            <a:lstStyle>
              <a:lvl1pPr defTabSz="957263" eaLnBrk="0" hangingPunct="0">
                <a:spcBef>
                  <a:spcPct val="20000"/>
                </a:spcBef>
                <a:buChar char="•"/>
                <a:defRPr kumimoji="1" sz="3400">
                  <a:solidFill>
                    <a:schemeClr val="tx1"/>
                  </a:solidFill>
                  <a:latin typeface="Arial" charset="0"/>
                  <a:ea typeface="新細明體" charset="0"/>
                </a:defRPr>
              </a:lvl1pPr>
              <a:lvl2pPr marL="742950" indent="-285750" defTabSz="957263" eaLnBrk="0" hangingPunct="0">
                <a:spcBef>
                  <a:spcPct val="20000"/>
                </a:spcBef>
                <a:buChar char="–"/>
                <a:defRPr kumimoji="1" sz="2900">
                  <a:solidFill>
                    <a:schemeClr val="tx1"/>
                  </a:solidFill>
                  <a:latin typeface="Arial" charset="0"/>
                  <a:ea typeface="新細明體" charset="0"/>
                </a:defRPr>
              </a:lvl2pPr>
              <a:lvl3pPr marL="1143000" indent="-228600" defTabSz="957263" eaLnBrk="0" hangingPunct="0">
                <a:spcBef>
                  <a:spcPct val="20000"/>
                </a:spcBef>
                <a:buChar char="•"/>
                <a:defRPr kumimoji="1" sz="2500">
                  <a:solidFill>
                    <a:schemeClr val="tx1"/>
                  </a:solidFill>
                  <a:latin typeface="Arial" charset="0"/>
                  <a:ea typeface="新細明體" charset="0"/>
                </a:defRPr>
              </a:lvl3pPr>
              <a:lvl4pPr marL="1600200" indent="-228600" defTabSz="957263" eaLnBrk="0" hangingPunct="0">
                <a:spcBef>
                  <a:spcPct val="20000"/>
                </a:spcBef>
                <a:buChar char="–"/>
                <a:defRPr kumimoji="1" sz="2200">
                  <a:solidFill>
                    <a:schemeClr val="tx1"/>
                  </a:solidFill>
                  <a:latin typeface="Arial" charset="0"/>
                  <a:ea typeface="新細明體" charset="0"/>
                </a:defRPr>
              </a:lvl4pPr>
              <a:lvl5pPr marL="2057400" indent="-228600" defTabSz="957263" eaLnBrk="0" hangingPunct="0">
                <a:spcBef>
                  <a:spcPct val="20000"/>
                </a:spcBef>
                <a:buChar char="»"/>
                <a:defRPr kumimoji="1" sz="2200">
                  <a:solidFill>
                    <a:schemeClr val="tx1"/>
                  </a:solidFill>
                  <a:latin typeface="Arial" charset="0"/>
                  <a:ea typeface="新細明體" charset="0"/>
                </a:defRPr>
              </a:lvl5pPr>
              <a:lvl6pPr marL="2514600" indent="-228600" defTabSz="9572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200">
                  <a:solidFill>
                    <a:schemeClr val="tx1"/>
                  </a:solidFill>
                  <a:latin typeface="Arial" charset="0"/>
                  <a:ea typeface="新細明體" charset="0"/>
                </a:defRPr>
              </a:lvl6pPr>
              <a:lvl7pPr marL="2971800" indent="-228600" defTabSz="9572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200">
                  <a:solidFill>
                    <a:schemeClr val="tx1"/>
                  </a:solidFill>
                  <a:latin typeface="Arial" charset="0"/>
                  <a:ea typeface="新細明體" charset="0"/>
                </a:defRPr>
              </a:lvl7pPr>
              <a:lvl8pPr marL="3429000" indent="-228600" defTabSz="9572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200">
                  <a:solidFill>
                    <a:schemeClr val="tx1"/>
                  </a:solidFill>
                  <a:latin typeface="Arial" charset="0"/>
                  <a:ea typeface="新細明體" charset="0"/>
                </a:defRPr>
              </a:lvl8pPr>
              <a:lvl9pPr marL="3886200" indent="-228600" defTabSz="9572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200">
                  <a:solidFill>
                    <a:schemeClr val="tx1"/>
                  </a:solidFill>
                  <a:latin typeface="Arial" charset="0"/>
                  <a:ea typeface="新細明體" charset="0"/>
                </a:defRPr>
              </a:lvl9pPr>
            </a:lstStyle>
            <a:p>
              <a:pPr algn="ctr" eaLnBrk="1" hangingPunct="1">
                <a:lnSpc>
                  <a:spcPct val="95000"/>
                </a:lnSpc>
                <a:spcBef>
                  <a:spcPct val="0"/>
                </a:spcBef>
                <a:buFontTx/>
                <a:buNone/>
                <a:defRPr/>
              </a:pPr>
              <a:r>
                <a:rPr lang="en-US" altLang="zh-TW" sz="400" dirty="0"/>
                <a:t>No 6011 Flight</a:t>
              </a:r>
            </a:p>
            <a:p>
              <a:pPr algn="ctr" eaLnBrk="1" hangingPunct="1">
                <a:lnSpc>
                  <a:spcPct val="95000"/>
                </a:lnSpc>
                <a:spcBef>
                  <a:spcPct val="0"/>
                </a:spcBef>
                <a:buFontTx/>
                <a:buNone/>
                <a:defRPr/>
              </a:pPr>
              <a:r>
                <a:rPr lang="en-US" altLang="zh-TW" sz="400" dirty="0"/>
                <a:t>OC No 6011 Flt</a:t>
              </a:r>
            </a:p>
            <a:p>
              <a:pPr algn="ctr" eaLnBrk="1" hangingPunct="1">
                <a:lnSpc>
                  <a:spcPct val="95000"/>
                </a:lnSpc>
                <a:spcBef>
                  <a:spcPct val="0"/>
                </a:spcBef>
                <a:buFontTx/>
                <a:buNone/>
                <a:defRPr/>
              </a:pPr>
              <a:r>
                <a:rPr lang="en-US" altLang="zh-TW" sz="400" dirty="0"/>
                <a:t>Flt Lt CHOW Tak Choi</a:t>
              </a:r>
            </a:p>
          </p:txBody>
        </p:sp>
        <p:cxnSp>
          <p:nvCxnSpPr>
            <p:cNvPr id="213" name="AutoShape 278">
              <a:extLst>
                <a:ext uri="{FF2B5EF4-FFF2-40B4-BE49-F238E27FC236}">
                  <a16:creationId xmlns:a16="http://schemas.microsoft.com/office/drawing/2014/main" id="{0AE8114E-CD9D-4BA3-BFA6-BE862798FC42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H="1">
              <a:off x="6115050" y="6350000"/>
              <a:ext cx="30162" cy="0"/>
            </a:xfrm>
            <a:prstGeom prst="straightConnector1">
              <a:avLst/>
            </a:prstGeom>
            <a:noFill/>
            <a:ln w="63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</p:grpSp>
      <p:cxnSp>
        <p:nvCxnSpPr>
          <p:cNvPr id="214" name="AutoShape 273">
            <a:extLst>
              <a:ext uri="{FF2B5EF4-FFF2-40B4-BE49-F238E27FC236}">
                <a16:creationId xmlns:a16="http://schemas.microsoft.com/office/drawing/2014/main" id="{F066B1D9-AC6D-45CF-AA99-F4290939A5FA}"/>
              </a:ext>
            </a:extLst>
          </p:cNvPr>
          <p:cNvCxnSpPr>
            <a:cxnSpLocks noChangeShapeType="1"/>
          </p:cNvCxnSpPr>
          <p:nvPr/>
        </p:nvCxnSpPr>
        <p:spPr bwMode="auto">
          <a:xfrm flipH="1">
            <a:off x="4160926" y="4086927"/>
            <a:ext cx="89014" cy="0"/>
          </a:xfrm>
          <a:prstGeom prst="straightConnector1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26" name="AutoShape 313">
            <a:extLst>
              <a:ext uri="{FF2B5EF4-FFF2-40B4-BE49-F238E27FC236}">
                <a16:creationId xmlns:a16="http://schemas.microsoft.com/office/drawing/2014/main" id="{BEAECF9B-0473-4CAF-8DEA-138ECFD83E07}"/>
              </a:ext>
            </a:extLst>
          </p:cNvPr>
          <p:cNvCxnSpPr>
            <a:cxnSpLocks noChangeShapeType="1"/>
          </p:cNvCxnSpPr>
          <p:nvPr/>
        </p:nvCxnSpPr>
        <p:spPr bwMode="auto">
          <a:xfrm flipH="1">
            <a:off x="5461948" y="3815778"/>
            <a:ext cx="108089" cy="0"/>
          </a:xfrm>
          <a:prstGeom prst="straightConnector1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27" name="AutoShape 313">
            <a:extLst>
              <a:ext uri="{FF2B5EF4-FFF2-40B4-BE49-F238E27FC236}">
                <a16:creationId xmlns:a16="http://schemas.microsoft.com/office/drawing/2014/main" id="{8F40EC39-7011-48B4-BD9E-A07D379BE134}"/>
              </a:ext>
            </a:extLst>
          </p:cNvPr>
          <p:cNvCxnSpPr>
            <a:cxnSpLocks noChangeShapeType="1"/>
          </p:cNvCxnSpPr>
          <p:nvPr/>
        </p:nvCxnSpPr>
        <p:spPr bwMode="auto">
          <a:xfrm flipH="1">
            <a:off x="5463541" y="4090415"/>
            <a:ext cx="108089" cy="0"/>
          </a:xfrm>
          <a:prstGeom prst="straightConnector1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29" name="AutoShape 313">
            <a:extLst>
              <a:ext uri="{FF2B5EF4-FFF2-40B4-BE49-F238E27FC236}">
                <a16:creationId xmlns:a16="http://schemas.microsoft.com/office/drawing/2014/main" id="{8B8B37A8-A2F0-413F-916C-4527823D0390}"/>
              </a:ext>
            </a:extLst>
          </p:cNvPr>
          <p:cNvCxnSpPr>
            <a:cxnSpLocks noChangeShapeType="1"/>
          </p:cNvCxnSpPr>
          <p:nvPr/>
        </p:nvCxnSpPr>
        <p:spPr bwMode="auto">
          <a:xfrm flipH="1">
            <a:off x="5461948" y="4626990"/>
            <a:ext cx="54000" cy="0"/>
          </a:xfrm>
          <a:prstGeom prst="straightConnector1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30" name="AutoShape 313">
            <a:extLst>
              <a:ext uri="{FF2B5EF4-FFF2-40B4-BE49-F238E27FC236}">
                <a16:creationId xmlns:a16="http://schemas.microsoft.com/office/drawing/2014/main" id="{E4A54559-911E-4996-BD2B-FC20C539AD3E}"/>
              </a:ext>
            </a:extLst>
          </p:cNvPr>
          <p:cNvCxnSpPr>
            <a:cxnSpLocks noChangeShapeType="1"/>
          </p:cNvCxnSpPr>
          <p:nvPr/>
        </p:nvCxnSpPr>
        <p:spPr bwMode="auto">
          <a:xfrm flipH="1">
            <a:off x="5465123" y="4906390"/>
            <a:ext cx="54000" cy="0"/>
          </a:xfrm>
          <a:prstGeom prst="straightConnector1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31" name="AutoShape 313">
            <a:extLst>
              <a:ext uri="{FF2B5EF4-FFF2-40B4-BE49-F238E27FC236}">
                <a16:creationId xmlns:a16="http://schemas.microsoft.com/office/drawing/2014/main" id="{C43C0748-667B-4682-85C8-DA9ACE852743}"/>
              </a:ext>
            </a:extLst>
          </p:cNvPr>
          <p:cNvCxnSpPr>
            <a:cxnSpLocks noChangeShapeType="1"/>
          </p:cNvCxnSpPr>
          <p:nvPr/>
        </p:nvCxnSpPr>
        <p:spPr bwMode="auto">
          <a:xfrm flipH="1">
            <a:off x="5461948" y="4906285"/>
            <a:ext cx="54044" cy="0"/>
          </a:xfrm>
          <a:prstGeom prst="straightConnector1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198" name="AutoShape 63">
            <a:extLst>
              <a:ext uri="{FF2B5EF4-FFF2-40B4-BE49-F238E27FC236}">
                <a16:creationId xmlns:a16="http://schemas.microsoft.com/office/drawing/2014/main" id="{30D3D22D-F599-4BCC-8BE3-50D7F6E02A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53119" y="4801953"/>
            <a:ext cx="600845" cy="204787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8399" tIns="34199" rIns="68399" bIns="34199" anchor="ctr"/>
          <a:lstStyle>
            <a:lvl1pPr defTabSz="957263" eaLnBrk="0" hangingPunct="0">
              <a:spcBef>
                <a:spcPct val="20000"/>
              </a:spcBef>
              <a:buChar char="•"/>
              <a:defRPr kumimoji="1" sz="3400">
                <a:solidFill>
                  <a:schemeClr val="tx1"/>
                </a:solidFill>
                <a:latin typeface="Arial" charset="0"/>
                <a:ea typeface="新細明體" charset="0"/>
              </a:defRPr>
            </a:lvl1pPr>
            <a:lvl2pPr marL="742950" indent="-285750" defTabSz="957263" eaLnBrk="0" hangingPunct="0">
              <a:spcBef>
                <a:spcPct val="20000"/>
              </a:spcBef>
              <a:buChar char="–"/>
              <a:defRPr kumimoji="1" sz="2900">
                <a:solidFill>
                  <a:schemeClr val="tx1"/>
                </a:solidFill>
                <a:latin typeface="Arial" charset="0"/>
                <a:ea typeface="新細明體" charset="0"/>
              </a:defRPr>
            </a:lvl2pPr>
            <a:lvl3pPr marL="1143000" indent="-228600" defTabSz="957263" eaLnBrk="0" hangingPunct="0">
              <a:spcBef>
                <a:spcPct val="20000"/>
              </a:spcBef>
              <a:buChar char="•"/>
              <a:defRPr kumimoji="1" sz="2500">
                <a:solidFill>
                  <a:schemeClr val="tx1"/>
                </a:solidFill>
                <a:latin typeface="Arial" charset="0"/>
                <a:ea typeface="新細明體" charset="0"/>
              </a:defRPr>
            </a:lvl3pPr>
            <a:lvl4pPr marL="1600200" indent="-228600" defTabSz="957263" eaLnBrk="0" hangingPunct="0">
              <a:spcBef>
                <a:spcPct val="20000"/>
              </a:spcBef>
              <a:buChar char="–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4pPr>
            <a:lvl5pPr marL="2057400" indent="-228600" defTabSz="957263" eaLnBrk="0" hangingPunct="0">
              <a:spcBef>
                <a:spcPct val="20000"/>
              </a:spcBef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5pPr>
            <a:lvl6pPr marL="25146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6pPr>
            <a:lvl7pPr marL="29718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7pPr>
            <a:lvl8pPr marL="34290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8pPr>
            <a:lvl9pPr marL="38862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9pPr>
          </a:lstStyle>
          <a:p>
            <a:pPr algn="ctr" eaLnBrk="1" hangingPunct="1">
              <a:lnSpc>
                <a:spcPct val="95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zh-TW" sz="400" dirty="0"/>
              <a:t>No 408 Squadron</a:t>
            </a:r>
          </a:p>
          <a:p>
            <a:pPr algn="ctr" eaLnBrk="1" hangingPunct="1">
              <a:lnSpc>
                <a:spcPct val="95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zh-TW" sz="400" dirty="0"/>
              <a:t>OC No 408 Sqn</a:t>
            </a:r>
          </a:p>
          <a:p>
            <a:pPr algn="ctr" eaLnBrk="1" hangingPunct="1">
              <a:lnSpc>
                <a:spcPct val="95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zh-TW" sz="400" dirty="0"/>
              <a:t>Fg Off C W S PUN</a:t>
            </a:r>
          </a:p>
        </p:txBody>
      </p:sp>
      <p:cxnSp>
        <p:nvCxnSpPr>
          <p:cNvPr id="201" name="AutoShape 278">
            <a:extLst>
              <a:ext uri="{FF2B5EF4-FFF2-40B4-BE49-F238E27FC236}">
                <a16:creationId xmlns:a16="http://schemas.microsoft.com/office/drawing/2014/main" id="{B61F498B-1795-4524-80CE-3986B5E19832}"/>
              </a:ext>
            </a:extLst>
          </p:cNvPr>
          <p:cNvCxnSpPr>
            <a:cxnSpLocks noChangeShapeType="1"/>
          </p:cNvCxnSpPr>
          <p:nvPr/>
        </p:nvCxnSpPr>
        <p:spPr bwMode="auto">
          <a:xfrm flipH="1">
            <a:off x="4207022" y="4907665"/>
            <a:ext cx="44507" cy="0"/>
          </a:xfrm>
          <a:prstGeom prst="straightConnector1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200" name="AutoShape 23">
            <a:extLst>
              <a:ext uri="{FF2B5EF4-FFF2-40B4-BE49-F238E27FC236}">
                <a16:creationId xmlns:a16="http://schemas.microsoft.com/office/drawing/2014/main" id="{E6D335B7-E0EB-482D-AE15-F41A12F220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20247" y="3122925"/>
            <a:ext cx="685091" cy="240935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8399" tIns="34199" rIns="68399" bIns="34199" anchor="ctr"/>
          <a:lstStyle>
            <a:lvl1pPr defTabSz="957263" eaLnBrk="0" hangingPunct="0">
              <a:spcBef>
                <a:spcPct val="20000"/>
              </a:spcBef>
              <a:buChar char="•"/>
              <a:defRPr kumimoji="1" sz="3400">
                <a:solidFill>
                  <a:schemeClr val="tx1"/>
                </a:solidFill>
                <a:latin typeface="Arial" charset="0"/>
                <a:ea typeface="新細明體" charset="0"/>
              </a:defRPr>
            </a:lvl1pPr>
            <a:lvl2pPr marL="742950" indent="-285750" defTabSz="957263" eaLnBrk="0" hangingPunct="0">
              <a:spcBef>
                <a:spcPct val="20000"/>
              </a:spcBef>
              <a:buChar char="–"/>
              <a:defRPr kumimoji="1" sz="2900">
                <a:solidFill>
                  <a:schemeClr val="tx1"/>
                </a:solidFill>
                <a:latin typeface="Arial" charset="0"/>
                <a:ea typeface="新細明體" charset="0"/>
              </a:defRPr>
            </a:lvl2pPr>
            <a:lvl3pPr marL="1143000" indent="-228600" defTabSz="957263" eaLnBrk="0" hangingPunct="0">
              <a:spcBef>
                <a:spcPct val="20000"/>
              </a:spcBef>
              <a:buChar char="•"/>
              <a:defRPr kumimoji="1" sz="2500">
                <a:solidFill>
                  <a:schemeClr val="tx1"/>
                </a:solidFill>
                <a:latin typeface="Arial" charset="0"/>
                <a:ea typeface="新細明體" charset="0"/>
              </a:defRPr>
            </a:lvl3pPr>
            <a:lvl4pPr marL="1600200" indent="-228600" defTabSz="957263" eaLnBrk="0" hangingPunct="0">
              <a:spcBef>
                <a:spcPct val="20000"/>
              </a:spcBef>
              <a:buChar char="–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4pPr>
            <a:lvl5pPr marL="2057400" indent="-228600" defTabSz="957263" eaLnBrk="0" hangingPunct="0">
              <a:spcBef>
                <a:spcPct val="20000"/>
              </a:spcBef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5pPr>
            <a:lvl6pPr marL="25146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6pPr>
            <a:lvl7pPr marL="29718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7pPr>
            <a:lvl8pPr marL="34290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8pPr>
            <a:lvl9pPr marL="38862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9pPr>
          </a:lstStyle>
          <a:p>
            <a:pPr algn="ctr" eaLnBrk="1" hangingPunct="1">
              <a:lnSpc>
                <a:spcPct val="95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zh-TW" sz="400" dirty="0"/>
              <a:t>National Education </a:t>
            </a:r>
          </a:p>
          <a:p>
            <a:pPr algn="ctr" eaLnBrk="1" hangingPunct="1">
              <a:lnSpc>
                <a:spcPct val="95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zh-TW" sz="400" dirty="0"/>
              <a:t>and Liaison Officer</a:t>
            </a:r>
          </a:p>
          <a:p>
            <a:pPr algn="ctr" eaLnBrk="1" hangingPunct="1">
              <a:lnSpc>
                <a:spcPct val="95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zh-TW" sz="400" dirty="0"/>
              <a:t>NE&amp;LO</a:t>
            </a:r>
          </a:p>
          <a:p>
            <a:pPr algn="ctr" eaLnBrk="1" hangingPunct="1">
              <a:lnSpc>
                <a:spcPct val="95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zh-TW" sz="400" dirty="0"/>
              <a:t>Sqn </a:t>
            </a:r>
            <a:r>
              <a:rPr lang="en-US" altLang="zh-TW" sz="400" dirty="0" err="1"/>
              <a:t>Ldr</a:t>
            </a:r>
            <a:r>
              <a:rPr lang="en-US" altLang="zh-TW" sz="400" dirty="0"/>
              <a:t> L H L KWAN</a:t>
            </a:r>
          </a:p>
        </p:txBody>
      </p:sp>
      <p:cxnSp>
        <p:nvCxnSpPr>
          <p:cNvPr id="202" name="AutoShape 269">
            <a:extLst>
              <a:ext uri="{FF2B5EF4-FFF2-40B4-BE49-F238E27FC236}">
                <a16:creationId xmlns:a16="http://schemas.microsoft.com/office/drawing/2014/main" id="{946847E3-AAF9-4A79-8C1D-F15759F04239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7253515" y="3056250"/>
            <a:ext cx="0" cy="64800"/>
          </a:xfrm>
          <a:prstGeom prst="straightConnector1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247" name="AutoShape 23">
            <a:extLst>
              <a:ext uri="{FF2B5EF4-FFF2-40B4-BE49-F238E27FC236}">
                <a16:creationId xmlns:a16="http://schemas.microsoft.com/office/drawing/2014/main" id="{C7882FE9-C221-478D-AEC4-574BD25BA3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73543" y="3127517"/>
            <a:ext cx="685091" cy="234236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8399" tIns="34199" rIns="68399" bIns="34199" anchor="ctr"/>
          <a:lstStyle>
            <a:lvl1pPr defTabSz="957263" eaLnBrk="0" hangingPunct="0">
              <a:spcBef>
                <a:spcPct val="20000"/>
              </a:spcBef>
              <a:buChar char="•"/>
              <a:defRPr kumimoji="1" sz="3400">
                <a:solidFill>
                  <a:schemeClr val="tx1"/>
                </a:solidFill>
                <a:latin typeface="Arial" charset="0"/>
                <a:ea typeface="新細明體" charset="0"/>
              </a:defRPr>
            </a:lvl1pPr>
            <a:lvl2pPr marL="742950" indent="-285750" defTabSz="957263" eaLnBrk="0" hangingPunct="0">
              <a:spcBef>
                <a:spcPct val="20000"/>
              </a:spcBef>
              <a:buChar char="–"/>
              <a:defRPr kumimoji="1" sz="2900">
                <a:solidFill>
                  <a:schemeClr val="tx1"/>
                </a:solidFill>
                <a:latin typeface="Arial" charset="0"/>
                <a:ea typeface="新細明體" charset="0"/>
              </a:defRPr>
            </a:lvl2pPr>
            <a:lvl3pPr marL="1143000" indent="-228600" defTabSz="957263" eaLnBrk="0" hangingPunct="0">
              <a:spcBef>
                <a:spcPct val="20000"/>
              </a:spcBef>
              <a:buChar char="•"/>
              <a:defRPr kumimoji="1" sz="2500">
                <a:solidFill>
                  <a:schemeClr val="tx1"/>
                </a:solidFill>
                <a:latin typeface="Arial" charset="0"/>
                <a:ea typeface="新細明體" charset="0"/>
              </a:defRPr>
            </a:lvl3pPr>
            <a:lvl4pPr marL="1600200" indent="-228600" defTabSz="957263" eaLnBrk="0" hangingPunct="0">
              <a:spcBef>
                <a:spcPct val="20000"/>
              </a:spcBef>
              <a:buChar char="–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4pPr>
            <a:lvl5pPr marL="2057400" indent="-228600" defTabSz="957263" eaLnBrk="0" hangingPunct="0">
              <a:spcBef>
                <a:spcPct val="20000"/>
              </a:spcBef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5pPr>
            <a:lvl6pPr marL="25146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6pPr>
            <a:lvl7pPr marL="29718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7pPr>
            <a:lvl8pPr marL="34290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8pPr>
            <a:lvl9pPr marL="38862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200">
                <a:solidFill>
                  <a:schemeClr val="tx1"/>
                </a:solidFill>
                <a:latin typeface="Arial" charset="0"/>
                <a:ea typeface="新細明體" charset="0"/>
              </a:defRPr>
            </a:lvl9pPr>
          </a:lstStyle>
          <a:p>
            <a:pPr algn="ctr" eaLnBrk="1" hangingPunct="1">
              <a:lnSpc>
                <a:spcPct val="95000"/>
              </a:lnSpc>
              <a:spcBef>
                <a:spcPct val="0"/>
              </a:spcBef>
              <a:buNone/>
              <a:defRPr/>
            </a:pPr>
            <a:r>
              <a:rPr lang="en-US" altLang="zh-TW" sz="400" dirty="0">
                <a:ea typeface="新細明體" panose="02020500000000000000" pitchFamily="18" charset="-120"/>
              </a:rPr>
              <a:t>New Territories Wing</a:t>
            </a:r>
          </a:p>
          <a:p>
            <a:pPr algn="ctr" eaLnBrk="1" hangingPunct="1">
              <a:lnSpc>
                <a:spcPct val="95000"/>
              </a:lnSpc>
              <a:spcBef>
                <a:spcPct val="0"/>
              </a:spcBef>
              <a:buNone/>
              <a:defRPr/>
            </a:pPr>
            <a:r>
              <a:rPr lang="en-US" altLang="zh-TW" sz="400" dirty="0">
                <a:ea typeface="新細明體" panose="02020500000000000000" pitchFamily="18" charset="-120"/>
              </a:rPr>
              <a:t>OC NT </a:t>
            </a:r>
            <a:r>
              <a:rPr lang="en-US" altLang="zh-TW" sz="400" dirty="0" err="1">
                <a:ea typeface="新細明體" panose="02020500000000000000" pitchFamily="18" charset="-120"/>
              </a:rPr>
              <a:t>Wg</a:t>
            </a:r>
            <a:endParaRPr lang="en-US" altLang="zh-TW" sz="400" dirty="0">
              <a:ea typeface="新細明體" panose="02020500000000000000" pitchFamily="18" charset="-120"/>
            </a:endParaRPr>
          </a:p>
          <a:p>
            <a:pPr algn="ctr" eaLnBrk="1" hangingPunct="1">
              <a:lnSpc>
                <a:spcPct val="95000"/>
              </a:lnSpc>
              <a:spcBef>
                <a:spcPct val="0"/>
              </a:spcBef>
              <a:buNone/>
              <a:defRPr/>
            </a:pPr>
            <a:r>
              <a:rPr lang="en-US" altLang="zh-TW" sz="400" dirty="0">
                <a:ea typeface="新細明體" panose="02020500000000000000" pitchFamily="18" charset="-120"/>
              </a:rPr>
              <a:t>Ag</a:t>
            </a:r>
            <a:r>
              <a:rPr lang="zh-TW" altLang="en-US" sz="400" dirty="0">
                <a:ea typeface="新細明體" panose="02020500000000000000" pitchFamily="18" charset="-120"/>
              </a:rPr>
              <a:t> </a:t>
            </a:r>
            <a:r>
              <a:rPr lang="en-US" altLang="zh-TW" sz="400" dirty="0">
                <a:ea typeface="新細明體" panose="02020500000000000000" pitchFamily="18" charset="-120"/>
              </a:rPr>
              <a:t>Sqn </a:t>
            </a:r>
            <a:r>
              <a:rPr lang="en-US" altLang="zh-TW" sz="400" dirty="0" err="1">
                <a:ea typeface="新細明體" panose="02020500000000000000" pitchFamily="18" charset="-120"/>
              </a:rPr>
              <a:t>Ldr</a:t>
            </a:r>
            <a:r>
              <a:rPr lang="en-US" altLang="zh-TW" sz="400" dirty="0">
                <a:ea typeface="新細明體" panose="02020500000000000000" pitchFamily="18" charset="-120"/>
              </a:rPr>
              <a:t> C S T TSOI</a:t>
            </a:r>
          </a:p>
        </p:txBody>
      </p:sp>
      <p:grpSp>
        <p:nvGrpSpPr>
          <p:cNvPr id="16" name="群組 15">
            <a:extLst>
              <a:ext uri="{FF2B5EF4-FFF2-40B4-BE49-F238E27FC236}">
                <a16:creationId xmlns:a16="http://schemas.microsoft.com/office/drawing/2014/main" id="{947E545C-0C88-9099-6AC1-F100ABFD071E}"/>
              </a:ext>
            </a:extLst>
          </p:cNvPr>
          <p:cNvGrpSpPr/>
          <p:nvPr/>
        </p:nvGrpSpPr>
        <p:grpSpPr>
          <a:xfrm>
            <a:off x="4164104" y="3442715"/>
            <a:ext cx="688270" cy="203200"/>
            <a:chOff x="4050940" y="3587178"/>
            <a:chExt cx="688270" cy="203200"/>
          </a:xfrm>
        </p:grpSpPr>
        <p:sp>
          <p:nvSpPr>
            <p:cNvPr id="14" name="AutoShape 58">
              <a:extLst>
                <a:ext uri="{FF2B5EF4-FFF2-40B4-BE49-F238E27FC236}">
                  <a16:creationId xmlns:a16="http://schemas.microsoft.com/office/drawing/2014/main" id="{BFF2C001-7BCC-C2FB-64CC-E7BFCDD1FB9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39954" y="3587178"/>
              <a:ext cx="599256" cy="203200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635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68399" tIns="34199" rIns="68399" bIns="34199" anchor="ctr"/>
            <a:lstStyle>
              <a:lvl1pPr defTabSz="957263" eaLnBrk="0" hangingPunct="0">
                <a:spcBef>
                  <a:spcPct val="20000"/>
                </a:spcBef>
                <a:buChar char="•"/>
                <a:defRPr kumimoji="1" sz="3400">
                  <a:solidFill>
                    <a:schemeClr val="tx1"/>
                  </a:solidFill>
                  <a:latin typeface="Arial" charset="0"/>
                  <a:ea typeface="新細明體" charset="0"/>
                </a:defRPr>
              </a:lvl1pPr>
              <a:lvl2pPr marL="742950" indent="-285750" defTabSz="957263" eaLnBrk="0" hangingPunct="0">
                <a:spcBef>
                  <a:spcPct val="20000"/>
                </a:spcBef>
                <a:buChar char="–"/>
                <a:defRPr kumimoji="1" sz="2900">
                  <a:solidFill>
                    <a:schemeClr val="tx1"/>
                  </a:solidFill>
                  <a:latin typeface="Arial" charset="0"/>
                  <a:ea typeface="新細明體" charset="0"/>
                </a:defRPr>
              </a:lvl2pPr>
              <a:lvl3pPr marL="1143000" indent="-228600" defTabSz="957263" eaLnBrk="0" hangingPunct="0">
                <a:spcBef>
                  <a:spcPct val="20000"/>
                </a:spcBef>
                <a:buChar char="•"/>
                <a:defRPr kumimoji="1" sz="2500">
                  <a:solidFill>
                    <a:schemeClr val="tx1"/>
                  </a:solidFill>
                  <a:latin typeface="Arial" charset="0"/>
                  <a:ea typeface="新細明體" charset="0"/>
                </a:defRPr>
              </a:lvl3pPr>
              <a:lvl4pPr marL="1600200" indent="-228600" defTabSz="957263" eaLnBrk="0" hangingPunct="0">
                <a:spcBef>
                  <a:spcPct val="20000"/>
                </a:spcBef>
                <a:buChar char="–"/>
                <a:defRPr kumimoji="1" sz="2200">
                  <a:solidFill>
                    <a:schemeClr val="tx1"/>
                  </a:solidFill>
                  <a:latin typeface="Arial" charset="0"/>
                  <a:ea typeface="新細明體" charset="0"/>
                </a:defRPr>
              </a:lvl4pPr>
              <a:lvl5pPr marL="2057400" indent="-228600" defTabSz="957263" eaLnBrk="0" hangingPunct="0">
                <a:spcBef>
                  <a:spcPct val="20000"/>
                </a:spcBef>
                <a:buChar char="»"/>
                <a:defRPr kumimoji="1" sz="2200">
                  <a:solidFill>
                    <a:schemeClr val="tx1"/>
                  </a:solidFill>
                  <a:latin typeface="Arial" charset="0"/>
                  <a:ea typeface="新細明體" charset="0"/>
                </a:defRPr>
              </a:lvl5pPr>
              <a:lvl6pPr marL="2514600" indent="-228600" defTabSz="9572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200">
                  <a:solidFill>
                    <a:schemeClr val="tx1"/>
                  </a:solidFill>
                  <a:latin typeface="Arial" charset="0"/>
                  <a:ea typeface="新細明體" charset="0"/>
                </a:defRPr>
              </a:lvl6pPr>
              <a:lvl7pPr marL="2971800" indent="-228600" defTabSz="9572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200">
                  <a:solidFill>
                    <a:schemeClr val="tx1"/>
                  </a:solidFill>
                  <a:latin typeface="Arial" charset="0"/>
                  <a:ea typeface="新細明體" charset="0"/>
                </a:defRPr>
              </a:lvl7pPr>
              <a:lvl8pPr marL="3429000" indent="-228600" defTabSz="9572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200">
                  <a:solidFill>
                    <a:schemeClr val="tx1"/>
                  </a:solidFill>
                  <a:latin typeface="Arial" charset="0"/>
                  <a:ea typeface="新細明體" charset="0"/>
                </a:defRPr>
              </a:lvl8pPr>
              <a:lvl9pPr marL="3886200" indent="-228600" defTabSz="9572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200">
                  <a:solidFill>
                    <a:schemeClr val="tx1"/>
                  </a:solidFill>
                  <a:latin typeface="Arial" charset="0"/>
                  <a:ea typeface="新細明體" charset="0"/>
                </a:defRPr>
              </a:lvl9pPr>
            </a:lstStyle>
            <a:p>
              <a:pPr algn="ctr" eaLnBrk="1" hangingPunct="1">
                <a:lnSpc>
                  <a:spcPct val="95000"/>
                </a:lnSpc>
                <a:spcBef>
                  <a:spcPct val="0"/>
                </a:spcBef>
                <a:buFontTx/>
                <a:buNone/>
                <a:defRPr/>
              </a:pPr>
              <a:r>
                <a:rPr lang="en-US" altLang="zh-TW" sz="400" dirty="0"/>
                <a:t>No 401 Squadron</a:t>
              </a:r>
            </a:p>
            <a:p>
              <a:pPr algn="ctr" eaLnBrk="1" hangingPunct="1">
                <a:lnSpc>
                  <a:spcPct val="95000"/>
                </a:lnSpc>
                <a:spcBef>
                  <a:spcPct val="0"/>
                </a:spcBef>
                <a:buFontTx/>
                <a:buNone/>
                <a:defRPr/>
              </a:pPr>
              <a:r>
                <a:rPr lang="en-US" altLang="zh-TW" sz="400" dirty="0"/>
                <a:t>OC No 401 Sqn</a:t>
              </a:r>
            </a:p>
            <a:p>
              <a:pPr algn="ctr" eaLnBrk="1" hangingPunct="1">
                <a:lnSpc>
                  <a:spcPct val="95000"/>
                </a:lnSpc>
                <a:spcBef>
                  <a:spcPct val="0"/>
                </a:spcBef>
                <a:buFontTx/>
                <a:buNone/>
                <a:defRPr/>
              </a:pPr>
              <a:r>
                <a:rPr lang="en-US" altLang="zh-TW" sz="400" dirty="0"/>
                <a:t>Flt Lt H </a:t>
              </a:r>
              <a:r>
                <a:rPr lang="en-US" altLang="zh-TW" sz="400" dirty="0" err="1"/>
                <a:t>H</a:t>
              </a:r>
              <a:r>
                <a:rPr lang="en-US" altLang="zh-TW" sz="400" dirty="0"/>
                <a:t> C LAM</a:t>
              </a:r>
            </a:p>
          </p:txBody>
        </p:sp>
        <p:cxnSp>
          <p:nvCxnSpPr>
            <p:cNvPr id="15" name="AutoShape 273">
              <a:extLst>
                <a:ext uri="{FF2B5EF4-FFF2-40B4-BE49-F238E27FC236}">
                  <a16:creationId xmlns:a16="http://schemas.microsoft.com/office/drawing/2014/main" id="{3DD4332A-19E0-6436-31DA-66779F5F5699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H="1">
              <a:off x="4050940" y="3688778"/>
              <a:ext cx="89014" cy="0"/>
            </a:xfrm>
            <a:prstGeom prst="straightConnector1">
              <a:avLst/>
            </a:prstGeom>
            <a:noFill/>
            <a:ln w="63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</p:grpSp>
      <p:cxnSp>
        <p:nvCxnSpPr>
          <p:cNvPr id="33" name="AutoShape 278">
            <a:extLst>
              <a:ext uri="{FF2B5EF4-FFF2-40B4-BE49-F238E27FC236}">
                <a16:creationId xmlns:a16="http://schemas.microsoft.com/office/drawing/2014/main" id="{0A33453C-A22B-B0F5-0348-2B61EFC28873}"/>
              </a:ext>
            </a:extLst>
          </p:cNvPr>
          <p:cNvCxnSpPr>
            <a:cxnSpLocks noChangeShapeType="1"/>
          </p:cNvCxnSpPr>
          <p:nvPr/>
        </p:nvCxnSpPr>
        <p:spPr bwMode="auto">
          <a:xfrm flipH="1">
            <a:off x="4208835" y="4637295"/>
            <a:ext cx="44507" cy="0"/>
          </a:xfrm>
          <a:prstGeom prst="straightConnector1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40" name="群組 14">
            <a:extLst>
              <a:ext uri="{FF2B5EF4-FFF2-40B4-BE49-F238E27FC236}">
                <a16:creationId xmlns:a16="http://schemas.microsoft.com/office/drawing/2014/main" id="{C02F13B7-AC02-AF62-8212-F18AE872DBC3}"/>
              </a:ext>
            </a:extLst>
          </p:cNvPr>
          <p:cNvGrpSpPr>
            <a:grpSpLocks/>
          </p:cNvGrpSpPr>
          <p:nvPr/>
        </p:nvGrpSpPr>
        <p:grpSpPr bwMode="auto">
          <a:xfrm>
            <a:off x="7728857" y="3736370"/>
            <a:ext cx="743108" cy="254421"/>
            <a:chOff x="7967842" y="2476937"/>
            <a:chExt cx="710307" cy="272141"/>
          </a:xfrm>
        </p:grpSpPr>
        <p:sp>
          <p:nvSpPr>
            <p:cNvPr id="41" name="AutoShape 101">
              <a:extLst>
                <a:ext uri="{FF2B5EF4-FFF2-40B4-BE49-F238E27FC236}">
                  <a16:creationId xmlns:a16="http://schemas.microsoft.com/office/drawing/2014/main" id="{1B4260B8-2F99-A01E-98EA-8D14C9EF7F8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036222" y="2476937"/>
              <a:ext cx="641927" cy="272141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635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68399" tIns="34199" rIns="68399" bIns="34199" anchor="ctr"/>
            <a:lstStyle>
              <a:lvl1pPr defTabSz="957263" eaLnBrk="0" hangingPunct="0">
                <a:spcBef>
                  <a:spcPct val="20000"/>
                </a:spcBef>
                <a:buChar char="•"/>
                <a:defRPr kumimoji="1" sz="3400">
                  <a:solidFill>
                    <a:schemeClr val="tx1"/>
                  </a:solidFill>
                  <a:latin typeface="Arial" charset="0"/>
                  <a:ea typeface="新細明體" charset="0"/>
                </a:defRPr>
              </a:lvl1pPr>
              <a:lvl2pPr marL="742950" indent="-285750" defTabSz="957263" eaLnBrk="0" hangingPunct="0">
                <a:spcBef>
                  <a:spcPct val="20000"/>
                </a:spcBef>
                <a:buChar char="–"/>
                <a:defRPr kumimoji="1" sz="2900">
                  <a:solidFill>
                    <a:schemeClr val="tx1"/>
                  </a:solidFill>
                  <a:latin typeface="Arial" charset="0"/>
                  <a:ea typeface="新細明體" charset="0"/>
                </a:defRPr>
              </a:lvl2pPr>
              <a:lvl3pPr marL="1143000" indent="-228600" defTabSz="957263" eaLnBrk="0" hangingPunct="0">
                <a:spcBef>
                  <a:spcPct val="20000"/>
                </a:spcBef>
                <a:buChar char="•"/>
                <a:defRPr kumimoji="1" sz="2500">
                  <a:solidFill>
                    <a:schemeClr val="tx1"/>
                  </a:solidFill>
                  <a:latin typeface="Arial" charset="0"/>
                  <a:ea typeface="新細明體" charset="0"/>
                </a:defRPr>
              </a:lvl3pPr>
              <a:lvl4pPr marL="1600200" indent="-228600" defTabSz="957263" eaLnBrk="0" hangingPunct="0">
                <a:spcBef>
                  <a:spcPct val="20000"/>
                </a:spcBef>
                <a:buChar char="–"/>
                <a:defRPr kumimoji="1" sz="2200">
                  <a:solidFill>
                    <a:schemeClr val="tx1"/>
                  </a:solidFill>
                  <a:latin typeface="Arial" charset="0"/>
                  <a:ea typeface="新細明體" charset="0"/>
                </a:defRPr>
              </a:lvl4pPr>
              <a:lvl5pPr marL="2057400" indent="-228600" defTabSz="957263" eaLnBrk="0" hangingPunct="0">
                <a:spcBef>
                  <a:spcPct val="20000"/>
                </a:spcBef>
                <a:buChar char="»"/>
                <a:defRPr kumimoji="1" sz="2200">
                  <a:solidFill>
                    <a:schemeClr val="tx1"/>
                  </a:solidFill>
                  <a:latin typeface="Arial" charset="0"/>
                  <a:ea typeface="新細明體" charset="0"/>
                </a:defRPr>
              </a:lvl5pPr>
              <a:lvl6pPr marL="2514600" indent="-228600" defTabSz="9572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200">
                  <a:solidFill>
                    <a:schemeClr val="tx1"/>
                  </a:solidFill>
                  <a:latin typeface="Arial" charset="0"/>
                  <a:ea typeface="新細明體" charset="0"/>
                </a:defRPr>
              </a:lvl6pPr>
              <a:lvl7pPr marL="2971800" indent="-228600" defTabSz="9572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200">
                  <a:solidFill>
                    <a:schemeClr val="tx1"/>
                  </a:solidFill>
                  <a:latin typeface="Arial" charset="0"/>
                  <a:ea typeface="新細明體" charset="0"/>
                </a:defRPr>
              </a:lvl7pPr>
              <a:lvl8pPr marL="3429000" indent="-228600" defTabSz="9572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200">
                  <a:solidFill>
                    <a:schemeClr val="tx1"/>
                  </a:solidFill>
                  <a:latin typeface="Arial" charset="0"/>
                  <a:ea typeface="新細明體" charset="0"/>
                </a:defRPr>
              </a:lvl8pPr>
              <a:lvl9pPr marL="3886200" indent="-228600" defTabSz="9572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200">
                  <a:solidFill>
                    <a:schemeClr val="tx1"/>
                  </a:solidFill>
                  <a:latin typeface="Arial" charset="0"/>
                  <a:ea typeface="新細明體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  <a:defRPr/>
              </a:pPr>
              <a:r>
                <a:rPr lang="en-US" altLang="zh-TW" sz="400" dirty="0"/>
                <a:t>Technical Operations 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  <a:defRPr/>
              </a:pPr>
              <a:r>
                <a:rPr lang="en-US" altLang="zh-TW" sz="400" dirty="0"/>
                <a:t>&amp; Support Wing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  <a:defRPr/>
              </a:pPr>
              <a:r>
                <a:rPr lang="en-US" altLang="zh-TW" sz="400" dirty="0"/>
                <a:t>OC TOS Wg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  <a:defRPr/>
              </a:pPr>
              <a:r>
                <a:rPr lang="en-US" altLang="zh-TW" sz="400" dirty="0"/>
                <a:t>Sqn </a:t>
              </a:r>
              <a:r>
                <a:rPr lang="en-US" altLang="zh-TW" sz="400" dirty="0" err="1"/>
                <a:t>Ldr</a:t>
              </a:r>
              <a:r>
                <a:rPr lang="en-US" altLang="zh-TW" sz="400" dirty="0"/>
                <a:t> (</a:t>
              </a:r>
              <a:r>
                <a:rPr lang="en-US" altLang="zh-TW" sz="400" dirty="0" err="1"/>
                <a:t>sp</a:t>
              </a:r>
              <a:r>
                <a:rPr lang="en-US" altLang="zh-TW" sz="400" dirty="0"/>
                <a:t>) D W T WONG</a:t>
              </a:r>
            </a:p>
          </p:txBody>
        </p:sp>
        <p:cxnSp>
          <p:nvCxnSpPr>
            <p:cNvPr id="42" name="AutoShape 350">
              <a:extLst>
                <a:ext uri="{FF2B5EF4-FFF2-40B4-BE49-F238E27FC236}">
                  <a16:creationId xmlns:a16="http://schemas.microsoft.com/office/drawing/2014/main" id="{D79616A1-7630-9D7D-B17C-5439BFA7C092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H="1">
              <a:off x="7967842" y="2603165"/>
              <a:ext cx="69775" cy="0"/>
            </a:xfrm>
            <a:prstGeom prst="straightConnector1">
              <a:avLst/>
            </a:prstGeom>
            <a:noFill/>
            <a:ln w="63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</p:grpSp>
      <p:grpSp>
        <p:nvGrpSpPr>
          <p:cNvPr id="43" name="群組 14">
            <a:extLst>
              <a:ext uri="{FF2B5EF4-FFF2-40B4-BE49-F238E27FC236}">
                <a16:creationId xmlns:a16="http://schemas.microsoft.com/office/drawing/2014/main" id="{F9275196-E67D-BDF5-F108-7FA7771678EA}"/>
              </a:ext>
            </a:extLst>
          </p:cNvPr>
          <p:cNvGrpSpPr>
            <a:grpSpLocks/>
          </p:cNvGrpSpPr>
          <p:nvPr/>
        </p:nvGrpSpPr>
        <p:grpSpPr bwMode="auto">
          <a:xfrm>
            <a:off x="7727443" y="4091092"/>
            <a:ext cx="743107" cy="254421"/>
            <a:chOff x="7967842" y="2471842"/>
            <a:chExt cx="710307" cy="272141"/>
          </a:xfrm>
        </p:grpSpPr>
        <p:sp>
          <p:nvSpPr>
            <p:cNvPr id="44" name="AutoShape 101">
              <a:extLst>
                <a:ext uri="{FF2B5EF4-FFF2-40B4-BE49-F238E27FC236}">
                  <a16:creationId xmlns:a16="http://schemas.microsoft.com/office/drawing/2014/main" id="{CA1FDCAF-AA21-AECC-90FE-CFDE4E40CE7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036221" y="2471842"/>
              <a:ext cx="641928" cy="272141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635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68399" tIns="34199" rIns="68399" bIns="34199" anchor="ctr"/>
            <a:lstStyle>
              <a:lvl1pPr defTabSz="957263" eaLnBrk="0" hangingPunct="0">
                <a:spcBef>
                  <a:spcPct val="20000"/>
                </a:spcBef>
                <a:buChar char="•"/>
                <a:defRPr kumimoji="1" sz="3400">
                  <a:solidFill>
                    <a:schemeClr val="tx1"/>
                  </a:solidFill>
                  <a:latin typeface="Arial" charset="0"/>
                  <a:ea typeface="新細明體" charset="0"/>
                </a:defRPr>
              </a:lvl1pPr>
              <a:lvl2pPr marL="742950" indent="-285750" defTabSz="957263" eaLnBrk="0" hangingPunct="0">
                <a:spcBef>
                  <a:spcPct val="20000"/>
                </a:spcBef>
                <a:buChar char="–"/>
                <a:defRPr kumimoji="1" sz="2900">
                  <a:solidFill>
                    <a:schemeClr val="tx1"/>
                  </a:solidFill>
                  <a:latin typeface="Arial" charset="0"/>
                  <a:ea typeface="新細明體" charset="0"/>
                </a:defRPr>
              </a:lvl2pPr>
              <a:lvl3pPr marL="1143000" indent="-228600" defTabSz="957263" eaLnBrk="0" hangingPunct="0">
                <a:spcBef>
                  <a:spcPct val="20000"/>
                </a:spcBef>
                <a:buChar char="•"/>
                <a:defRPr kumimoji="1" sz="2500">
                  <a:solidFill>
                    <a:schemeClr val="tx1"/>
                  </a:solidFill>
                  <a:latin typeface="Arial" charset="0"/>
                  <a:ea typeface="新細明體" charset="0"/>
                </a:defRPr>
              </a:lvl3pPr>
              <a:lvl4pPr marL="1600200" indent="-228600" defTabSz="957263" eaLnBrk="0" hangingPunct="0">
                <a:spcBef>
                  <a:spcPct val="20000"/>
                </a:spcBef>
                <a:buChar char="–"/>
                <a:defRPr kumimoji="1" sz="2200">
                  <a:solidFill>
                    <a:schemeClr val="tx1"/>
                  </a:solidFill>
                  <a:latin typeface="Arial" charset="0"/>
                  <a:ea typeface="新細明體" charset="0"/>
                </a:defRPr>
              </a:lvl4pPr>
              <a:lvl5pPr marL="2057400" indent="-228600" defTabSz="957263" eaLnBrk="0" hangingPunct="0">
                <a:spcBef>
                  <a:spcPct val="20000"/>
                </a:spcBef>
                <a:buChar char="»"/>
                <a:defRPr kumimoji="1" sz="2200">
                  <a:solidFill>
                    <a:schemeClr val="tx1"/>
                  </a:solidFill>
                  <a:latin typeface="Arial" charset="0"/>
                  <a:ea typeface="新細明體" charset="0"/>
                </a:defRPr>
              </a:lvl5pPr>
              <a:lvl6pPr marL="2514600" indent="-228600" defTabSz="9572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200">
                  <a:solidFill>
                    <a:schemeClr val="tx1"/>
                  </a:solidFill>
                  <a:latin typeface="Arial" charset="0"/>
                  <a:ea typeface="新細明體" charset="0"/>
                </a:defRPr>
              </a:lvl6pPr>
              <a:lvl7pPr marL="2971800" indent="-228600" defTabSz="9572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200">
                  <a:solidFill>
                    <a:schemeClr val="tx1"/>
                  </a:solidFill>
                  <a:latin typeface="Arial" charset="0"/>
                  <a:ea typeface="新細明體" charset="0"/>
                </a:defRPr>
              </a:lvl7pPr>
              <a:lvl8pPr marL="3429000" indent="-228600" defTabSz="9572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200">
                  <a:solidFill>
                    <a:schemeClr val="tx1"/>
                  </a:solidFill>
                  <a:latin typeface="Arial" charset="0"/>
                  <a:ea typeface="新細明體" charset="0"/>
                </a:defRPr>
              </a:lvl8pPr>
              <a:lvl9pPr marL="3886200" indent="-228600" defTabSz="9572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200">
                  <a:solidFill>
                    <a:schemeClr val="tx1"/>
                  </a:solidFill>
                  <a:latin typeface="Arial" charset="0"/>
                  <a:ea typeface="新細明體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  <a:defRPr/>
              </a:pPr>
              <a:r>
                <a:rPr lang="en-US" altLang="zh-TW" sz="400" dirty="0"/>
                <a:t>Officer Commanding 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  <a:defRPr/>
              </a:pPr>
              <a:r>
                <a:rPr lang="en-US" altLang="zh-TW" sz="400" dirty="0"/>
                <a:t>Development Unit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  <a:defRPr/>
              </a:pPr>
              <a:r>
                <a:rPr lang="en-US" altLang="zh-TW" sz="400" dirty="0"/>
                <a:t>OC DU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  <a:defRPr/>
              </a:pPr>
              <a:r>
                <a:rPr lang="en-US" altLang="zh-TW" sz="400" dirty="0"/>
                <a:t>Flt Lt T W S CHIANG</a:t>
              </a:r>
            </a:p>
          </p:txBody>
        </p:sp>
        <p:cxnSp>
          <p:nvCxnSpPr>
            <p:cNvPr id="45" name="AutoShape 350">
              <a:extLst>
                <a:ext uri="{FF2B5EF4-FFF2-40B4-BE49-F238E27FC236}">
                  <a16:creationId xmlns:a16="http://schemas.microsoft.com/office/drawing/2014/main" id="{CF3CDB08-C9DB-4D7D-BB84-870B28007F60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H="1">
              <a:off x="7967842" y="2603165"/>
              <a:ext cx="69775" cy="0"/>
            </a:xfrm>
            <a:prstGeom prst="straightConnector1">
              <a:avLst/>
            </a:prstGeom>
            <a:noFill/>
            <a:ln w="63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</p:grpSp>
      <p:cxnSp>
        <p:nvCxnSpPr>
          <p:cNvPr id="5" name="AutoShape 313">
            <a:extLst>
              <a:ext uri="{FF2B5EF4-FFF2-40B4-BE49-F238E27FC236}">
                <a16:creationId xmlns:a16="http://schemas.microsoft.com/office/drawing/2014/main" id="{198F7CCB-7099-3BDD-CA0B-D84DD35204F8}"/>
              </a:ext>
            </a:extLst>
          </p:cNvPr>
          <p:cNvCxnSpPr>
            <a:cxnSpLocks noChangeShapeType="1"/>
          </p:cNvCxnSpPr>
          <p:nvPr/>
        </p:nvCxnSpPr>
        <p:spPr bwMode="auto">
          <a:xfrm flipH="1">
            <a:off x="5465556" y="4360368"/>
            <a:ext cx="54000" cy="0"/>
          </a:xfrm>
          <a:prstGeom prst="straightConnector1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5" name="AutoShape 278">
            <a:extLst>
              <a:ext uri="{FF2B5EF4-FFF2-40B4-BE49-F238E27FC236}">
                <a16:creationId xmlns:a16="http://schemas.microsoft.com/office/drawing/2014/main" id="{AFE68B91-7A19-0F64-5C4B-A6675103A734}"/>
              </a:ext>
            </a:extLst>
          </p:cNvPr>
          <p:cNvCxnSpPr>
            <a:cxnSpLocks noChangeShapeType="1"/>
          </p:cNvCxnSpPr>
          <p:nvPr/>
        </p:nvCxnSpPr>
        <p:spPr bwMode="auto">
          <a:xfrm flipH="1">
            <a:off x="4207441" y="4360368"/>
            <a:ext cx="44507" cy="0"/>
          </a:xfrm>
          <a:prstGeom prst="straightConnector1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</p:spTree>
  </p:cSld>
  <p:clrMapOvr>
    <a:masterClrMapping/>
  </p:clrMapOvr>
</p:sld>
</file>

<file path=ppt/theme/theme1.xml><?xml version="1.0" encoding="utf-8"?>
<a:theme xmlns:a="http://schemas.openxmlformats.org/drawingml/2006/main" name="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57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57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lnDef>
  </a:objectDefaults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7546</TotalTime>
  <Words>935</Words>
  <Application>Microsoft Office PowerPoint</Application>
  <PresentationFormat>A4 紙張 (210x297 公釐)</PresentationFormat>
  <Paragraphs>245</Paragraphs>
  <Slides>1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5" baseType="lpstr">
      <vt:lpstr>新細明體</vt:lpstr>
      <vt:lpstr>Arial</vt:lpstr>
      <vt:lpstr>Calibri</vt:lpstr>
      <vt:lpstr>預設簡報設計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Mei WONG</cp:lastModifiedBy>
  <cp:revision>137</cp:revision>
  <cp:lastPrinted>2025-10-06T04:34:21Z</cp:lastPrinted>
  <dcterms:created xsi:type="dcterms:W3CDTF">2020-04-06T07:27:01Z</dcterms:created>
  <dcterms:modified xsi:type="dcterms:W3CDTF">2026-06-01T01:47:04Z</dcterms:modified>
</cp:coreProperties>
</file>